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5" r:id="rId3"/>
    <p:sldMasterId id="2147483677" r:id="rId4"/>
  </p:sldMasterIdLst>
  <p:notesMasterIdLst>
    <p:notesMasterId r:id="rId11"/>
  </p:notesMasterIdLst>
  <p:sldIdLst>
    <p:sldId id="257" r:id="rId5"/>
    <p:sldId id="276" r:id="rId6"/>
    <p:sldId id="4093" r:id="rId7"/>
    <p:sldId id="335" r:id="rId8"/>
    <p:sldId id="4094" r:id="rId9"/>
    <p:sldId id="25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>
        <p:scale>
          <a:sx n="100" d="100"/>
          <a:sy n="100" d="100"/>
        </p:scale>
        <p:origin x="11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456F7-A2AD-42D2-935D-0E3F9B080E45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5458F-BD95-40B9-8D29-190F849D4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120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2D21D1-52E2-420B-B491-CFF6D7BB79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411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73EEE-A8DA-4E3C-BBD1-4031F9C7B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AC2D3F-A0B9-4A16-B939-AE4B9B1EB2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C6336-D42F-4BA9-9717-6183F86C5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14EF-58A1-4E98-AED7-6C83C22AC36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AF34A7-AD9F-44B9-915F-C158A67C7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E20B80-D5D7-4AEE-8B3E-3DE9E6989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A7C4-573D-4BC1-8C1B-7C0559DAA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100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CEDFA-A7BA-40E3-BC32-B4568D023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D4D88A-6ECF-4E21-9678-84E9C7153B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F8FFB-DAB0-4AA0-973C-ACAF8D5ED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14EF-58A1-4E98-AED7-6C83C22AC36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A5331-410A-40D1-8150-54D580C19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1BBC6-8F40-4A2E-BF59-F5CB9A72B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A7C4-573D-4BC1-8C1B-7C0559DAA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640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05A00C-8328-47C9-AD39-D54F676BA7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FCE5B3-6883-4559-8C6B-1F55A6FAC7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EA2AE-CBE1-406C-ABAC-2B269DD89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14EF-58A1-4E98-AED7-6C83C22AC36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93C6A-BE54-4CE7-94CE-36D70C132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6B5F7C-A7EB-4210-9F5A-E52364547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A7C4-573D-4BC1-8C1B-7C0559DAA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81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3886200"/>
            <a:ext cx="12192000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3887117"/>
            <a:ext cx="10363200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99020"/>
            <a:ext cx="8534401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3910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6084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260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375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62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4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259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5633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05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82E94-1474-4783-9808-8EA42115B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0D6DA-09D2-4241-9115-04DFAD755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7682D-2C2C-4F9D-B909-1EA08C7E5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14EF-58A1-4E98-AED7-6C83C22AC36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868AEF-DF48-4884-9FFE-A2448B662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F04F05-0DCC-4914-B831-D4AC55D69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A7C4-573D-4BC1-8C1B-7C0559DAA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0713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6060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122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1"/>
            <a:ext cx="73152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9"/>
            <a:ext cx="73152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98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522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618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model2">
    <p:bg>
      <p:bgPr>
        <a:gradFill flip="none" rotWithShape="1">
          <a:gsLst>
            <a:gs pos="55000">
              <a:srgbClr val="1181AE"/>
            </a:gs>
            <a:gs pos="0">
              <a:srgbClr val="1181AE"/>
            </a:gs>
            <a:gs pos="100000">
              <a:srgbClr val="09547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18672" y="2870634"/>
            <a:ext cx="5932223" cy="711081"/>
          </a:xfrm>
        </p:spPr>
        <p:txBody>
          <a:bodyPr>
            <a:normAutofit/>
          </a:bodyPr>
          <a:lstStyle>
            <a:lvl1pPr algn="ctr">
              <a:defRPr sz="36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Open Sans" pitchFamily="34" charset="0"/>
                <a:cs typeface="Open Sans" pitchFamily="34" charset="0"/>
              </a:defRPr>
            </a:lvl1pPr>
          </a:lstStyle>
          <a:p>
            <a:r>
              <a:rPr lang="en-US"/>
              <a:t>SlideModel.com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0182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80266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3886200"/>
            <a:ext cx="12192000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3887117"/>
            <a:ext cx="10363200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99020"/>
            <a:ext cx="8534401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365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3177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164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16118-D9E4-4206-B0CB-D3C1BE6D1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74EFE3-0C26-4234-BAE7-5B9FEE3FD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0A818B-7E47-4F57-853B-2DF6715D5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14EF-58A1-4E98-AED7-6C83C22AC36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6C105-7C04-4956-A829-52D1661E0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5CBC5-85CB-4D71-90F2-3E2CBCE1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A7C4-573D-4BC1-8C1B-7C0559DAA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779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1248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8675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4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085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54071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8650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8377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84453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1"/>
            <a:ext cx="73152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9"/>
            <a:ext cx="73152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97250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28474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164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690BD-0E45-45FE-B745-7BC6A3DF4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7D1D6-1504-4441-801C-5BB6C7C191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4FFA9B-F49E-4CA0-AC4C-719ED9532F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79766B-0CB7-40DC-A873-3B6AC10D7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14EF-58A1-4E98-AED7-6C83C22AC36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117E41-4924-4C08-99B6-8BF8A32EB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312FA4-D63A-485F-8A4D-086D21DFF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A7C4-573D-4BC1-8C1B-7C0559DAA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1593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model2">
    <p:bg>
      <p:bgPr>
        <a:gradFill flip="none" rotWithShape="1">
          <a:gsLst>
            <a:gs pos="55000">
              <a:srgbClr val="1181AE"/>
            </a:gs>
            <a:gs pos="0">
              <a:srgbClr val="1181AE"/>
            </a:gs>
            <a:gs pos="100000">
              <a:srgbClr val="09547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18672" y="2870634"/>
            <a:ext cx="5932223" cy="711081"/>
          </a:xfrm>
        </p:spPr>
        <p:txBody>
          <a:bodyPr>
            <a:normAutofit/>
          </a:bodyPr>
          <a:lstStyle>
            <a:lvl1pPr algn="ctr">
              <a:defRPr sz="36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Open Sans" pitchFamily="34" charset="0"/>
                <a:cs typeface="Open Sans" pitchFamily="34" charset="0"/>
              </a:defRPr>
            </a:lvl1pPr>
          </a:lstStyle>
          <a:p>
            <a:r>
              <a:rPr lang="en-US"/>
              <a:t>SlideModel.com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547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BF4F0-5CD6-45AE-A443-75F077358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9DD90F-C27A-46FF-B79D-B0964E561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854F54-084B-4343-96C2-2A19964F2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4ACD4C-E916-423F-AF94-E154935072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1D8966-16F7-4F4F-A501-01C765A241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B67386-E00C-44B3-A67F-992CD84D1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14EF-58A1-4E98-AED7-6C83C22AC36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532391-4449-4664-AC24-CFA9218B3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926D8C-AB53-4D8E-8074-85C3D02BA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A7C4-573D-4BC1-8C1B-7C0559DAA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6BA51-FC21-44D7-AD0E-2D46BE4B4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FD8BA9-4412-44F8-A77F-1D7DAF0EF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14EF-58A1-4E98-AED7-6C83C22AC36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B88CBA-2E8A-4E71-9905-5D650AFF2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23336A-9D25-4ABF-B5BC-E56791EA7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A7C4-573D-4BC1-8C1B-7C0559DAA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67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F673B2-3E89-453B-87B4-5049A5B4E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14EF-58A1-4E98-AED7-6C83C22AC36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690D93-0393-46E9-A03F-09E718D8C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DCF3D8-7E55-407F-BC5A-3F02F643A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A7C4-573D-4BC1-8C1B-7C0559DAA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971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CB150-BA1A-4DA7-84F5-03B933D9E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FABF8-4BAF-43DA-AEE3-EC399C976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1EC853-642C-42DA-B49E-D2489D1E30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9A407-4C88-4AB2-8A9C-D65800153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14EF-58A1-4E98-AED7-6C83C22AC36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AE919-191C-4C07-95BA-AC7D544D3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CFF356-230E-4BDA-B932-232018D75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A7C4-573D-4BC1-8C1B-7C0559DAA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387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4F922-98B0-4BE0-9CC3-B666FA00F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FE5A37-B173-4C42-BF52-EF9389F6D1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35DEB1-E44D-4A21-832E-C8F386A267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96BBF8-FB2B-4922-B03C-23F64A418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14EF-58A1-4E98-AED7-6C83C22AC36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F1A89B-5601-4AE5-BDAC-FB1A7E2AE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0B6B44-5051-4ECC-AF8A-CF0B6C7C8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A7C4-573D-4BC1-8C1B-7C0559DAA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269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5CC7C-77B9-4B5A-B40F-B825E0543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F79D6C-624E-4129-81CF-F650EC4B1B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B2F52-B495-47FC-A37F-67C965CFB7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D14EF-58A1-4E98-AED7-6C83C22AC36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D0E2C-EED4-49DC-B0E1-FC57C59E19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0E5202-56BB-45CC-8E87-7E59F07AA3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1A7C4-573D-4BC1-8C1B-7C0559DAA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63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40"/>
            <a:ext cx="10972801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38426"/>
            <a:ext cx="10972801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6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9"/>
            <a:ext cx="10515600" cy="1325563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3823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hf hdr="0" ftr="0" dt="0"/>
  <p:txStyles>
    <p:titleStyle>
      <a:lvl1pPr algn="ctr" defTabSz="914217" rtl="0" eaLnBrk="1" latinLnBrk="0" hangingPunct="1">
        <a:lnSpc>
          <a:spcPct val="90000"/>
        </a:lnSpc>
        <a:spcBef>
          <a:spcPct val="0"/>
        </a:spcBef>
        <a:buNone/>
        <a:defRPr lang="en-US" sz="3700" b="1" i="0" kern="1200" spc="-145" baseline="0">
          <a:solidFill>
            <a:schemeClr val="tx2"/>
          </a:solidFill>
          <a:latin typeface="Poppins" pitchFamily="2" charset="77"/>
          <a:ea typeface="Open Sans Light" panose="020B0306030504020204" pitchFamily="34" charset="0"/>
          <a:cs typeface="Poppins" pitchFamily="2" charset="77"/>
        </a:defRPr>
      </a:lvl1pPr>
    </p:titleStyle>
    <p:bodyStyle>
      <a:lvl1pPr marL="228555" indent="-228555" algn="l" defTabSz="91421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000" b="0" i="0" kern="1200" spc="-15" baseline="0" dirty="0" smtClean="0">
          <a:solidFill>
            <a:schemeClr val="tx1"/>
          </a:solidFill>
          <a:effectLst/>
          <a:latin typeface="Poppins" pitchFamily="2" charset="77"/>
          <a:ea typeface="Open Sans Light" panose="020B0306030504020204" pitchFamily="34" charset="0"/>
          <a:cs typeface="Poppins" pitchFamily="2" charset="77"/>
        </a:defRPr>
      </a:lvl1pPr>
      <a:lvl2pPr marL="685663" indent="-228555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600" b="0" i="0" kern="1200" spc="-15" baseline="0" dirty="0" smtClean="0">
          <a:solidFill>
            <a:schemeClr val="tx1"/>
          </a:solidFill>
          <a:effectLst/>
          <a:latin typeface="Poppins" pitchFamily="2" charset="77"/>
          <a:ea typeface="Open Sans Light" panose="020B0306030504020204" pitchFamily="34" charset="0"/>
          <a:cs typeface="Poppins" pitchFamily="2" charset="77"/>
        </a:defRPr>
      </a:lvl2pPr>
      <a:lvl3pPr marL="1142772" indent="-228555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400" b="0" i="0" kern="1200" spc="-15" baseline="0" dirty="0" smtClean="0">
          <a:solidFill>
            <a:schemeClr val="tx1"/>
          </a:solidFill>
          <a:effectLst/>
          <a:latin typeface="Poppins" pitchFamily="2" charset="77"/>
          <a:ea typeface="Open Sans Light" panose="020B0306030504020204" pitchFamily="34" charset="0"/>
          <a:cs typeface="Poppins" pitchFamily="2" charset="77"/>
        </a:defRPr>
      </a:lvl3pPr>
      <a:lvl4pPr marL="1599880" indent="-228555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200" b="0" i="0" kern="1200" spc="-15" baseline="0" dirty="0" smtClean="0">
          <a:solidFill>
            <a:schemeClr val="tx1"/>
          </a:solidFill>
          <a:effectLst/>
          <a:latin typeface="Poppins" pitchFamily="2" charset="77"/>
          <a:ea typeface="Open Sans Light" panose="020B0306030504020204" pitchFamily="34" charset="0"/>
          <a:cs typeface="Poppins" pitchFamily="2" charset="77"/>
        </a:defRPr>
      </a:lvl4pPr>
      <a:lvl5pPr marL="2056989" indent="-228555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200" b="0" i="0" kern="1200" spc="-15" baseline="0" dirty="0">
          <a:solidFill>
            <a:schemeClr val="tx1"/>
          </a:solidFill>
          <a:effectLst/>
          <a:latin typeface="Poppins" pitchFamily="2" charset="77"/>
          <a:ea typeface="Open Sans Light" panose="020B0306030504020204" pitchFamily="34" charset="0"/>
          <a:cs typeface="Poppins" pitchFamily="2" charset="77"/>
        </a:defRPr>
      </a:lvl5pPr>
      <a:lvl6pPr marL="2514097" indent="-228555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06" indent="-228555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14" indent="-228555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23" indent="-228555" algn="l" defTabSz="91421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2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40"/>
            <a:ext cx="10972801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38426"/>
            <a:ext cx="10972801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283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D5C07B1-A679-4956-BEEF-51EFFAB916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509931"/>
              </p:ext>
            </p:extLst>
          </p:nvPr>
        </p:nvGraphicFramePr>
        <p:xfrm>
          <a:off x="533400" y="1225319"/>
          <a:ext cx="11125200" cy="4131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8400">
                  <a:extLst>
                    <a:ext uri="{9D8B030D-6E8A-4147-A177-3AD203B41FA5}">
                      <a16:colId xmlns:a16="http://schemas.microsoft.com/office/drawing/2014/main" val="2187869533"/>
                    </a:ext>
                  </a:extLst>
                </a:gridCol>
                <a:gridCol w="3708400">
                  <a:extLst>
                    <a:ext uri="{9D8B030D-6E8A-4147-A177-3AD203B41FA5}">
                      <a16:colId xmlns:a16="http://schemas.microsoft.com/office/drawing/2014/main" val="1618718600"/>
                    </a:ext>
                  </a:extLst>
                </a:gridCol>
                <a:gridCol w="3708400">
                  <a:extLst>
                    <a:ext uri="{9D8B030D-6E8A-4147-A177-3AD203B41FA5}">
                      <a16:colId xmlns:a16="http://schemas.microsoft.com/office/drawing/2014/main" val="1646721782"/>
                    </a:ext>
                  </a:extLst>
                </a:gridCol>
              </a:tblGrid>
              <a:tr h="575734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Raleway"/>
                        </a:rPr>
                        <a:t>Attorneys Fees / Class Experts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6557106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dirty="0">
                          <a:latin typeface="Raleway"/>
                        </a:rPr>
                        <a:t>Brian Fitzpatrick</a:t>
                      </a:r>
                    </a:p>
                  </a:txBody>
                  <a:tcPr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Raleway"/>
                        </a:rPr>
                        <a:t>Vanderbilt University</a:t>
                      </a:r>
                    </a:p>
                  </a:txBody>
                  <a:tcPr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381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94459222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dirty="0">
                          <a:latin typeface="Raleway"/>
                        </a:rPr>
                        <a:t>Bob </a:t>
                      </a:r>
                      <a:r>
                        <a:rPr lang="en-US" dirty="0" err="1">
                          <a:latin typeface="Raleway"/>
                        </a:rPr>
                        <a:t>Klonoff</a:t>
                      </a:r>
                      <a:endParaRPr lang="en-US" dirty="0">
                        <a:latin typeface="Raleway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Raleway"/>
                        </a:rPr>
                        <a:t>University of Oregon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8658178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dirty="0">
                          <a:latin typeface="Raleway"/>
                        </a:rPr>
                        <a:t>Lynn Baker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Raleway"/>
                        </a:rPr>
                        <a:t>University of Texas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578392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dirty="0">
                          <a:latin typeface="Raleway"/>
                        </a:rPr>
                        <a:t>Charlie Silver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Raleway"/>
                        </a:rPr>
                        <a:t>University of Texas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16091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dirty="0">
                          <a:latin typeface="Raleway"/>
                        </a:rPr>
                        <a:t>Sam Issacharoff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Raleway"/>
                        </a:rPr>
                        <a:t>New York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0708121"/>
                  </a:ext>
                </a:extLst>
              </a:tr>
            </a:tbl>
          </a:graphicData>
        </a:graphic>
      </p:graphicFrame>
      <p:pic>
        <p:nvPicPr>
          <p:cNvPr id="1026" name="Picture 2" descr="BP - Wikipedia">
            <a:extLst>
              <a:ext uri="{FF2B5EF4-FFF2-40B4-BE49-F238E27FC236}">
                <a16:creationId xmlns:a16="http://schemas.microsoft.com/office/drawing/2014/main" id="{1AB3EB73-FA95-46EC-9DC6-BCE92EA56E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9235" y="1816314"/>
            <a:ext cx="465667" cy="618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BP - Wikipedia">
            <a:extLst>
              <a:ext uri="{FF2B5EF4-FFF2-40B4-BE49-F238E27FC236}">
                <a16:creationId xmlns:a16="http://schemas.microsoft.com/office/drawing/2014/main" id="{8FC170AD-676E-40A7-931F-1E1C898F3A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2948" y="2567335"/>
            <a:ext cx="465667" cy="618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BP - Wikipedia">
            <a:extLst>
              <a:ext uri="{FF2B5EF4-FFF2-40B4-BE49-F238E27FC236}">
                <a16:creationId xmlns:a16="http://schemas.microsoft.com/office/drawing/2014/main" id="{DB3CECAF-1473-4EFC-81CC-A738B6AF32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0264" y="4675125"/>
            <a:ext cx="465667" cy="618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FL Logo (National Football League) and symbol, meaning ...">
            <a:extLst>
              <a:ext uri="{FF2B5EF4-FFF2-40B4-BE49-F238E27FC236}">
                <a16:creationId xmlns:a16="http://schemas.microsoft.com/office/drawing/2014/main" id="{367C507F-1493-4307-A75D-03C9A57499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4452" y="1876522"/>
            <a:ext cx="829733" cy="560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NFL Logo (National Football League) and symbol, meaning ...">
            <a:extLst>
              <a:ext uri="{FF2B5EF4-FFF2-40B4-BE49-F238E27FC236}">
                <a16:creationId xmlns:a16="http://schemas.microsoft.com/office/drawing/2014/main" id="{44BE86EA-D0E9-4478-9699-ED12962FE1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8907" y="2611592"/>
            <a:ext cx="829733" cy="560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NFL Logo (National Football League) and symbol, meaning ...">
            <a:extLst>
              <a:ext uri="{FF2B5EF4-FFF2-40B4-BE49-F238E27FC236}">
                <a16:creationId xmlns:a16="http://schemas.microsoft.com/office/drawing/2014/main" id="{32AFF839-9A54-4899-AECB-C7191F975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8882" y="4731854"/>
            <a:ext cx="829733" cy="560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ioxx Logo PNG Transparent &amp; SVG Vector - Freebie Supply">
            <a:extLst>
              <a:ext uri="{FF2B5EF4-FFF2-40B4-BE49-F238E27FC236}">
                <a16:creationId xmlns:a16="http://schemas.microsoft.com/office/drawing/2014/main" id="{8AD4C944-CBF4-4A0F-9F29-BDE0C96DC5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832" y="2893306"/>
            <a:ext cx="1413933" cy="1413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08C72F3-D18F-4704-A37B-5FED38A4E974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304452" y="4767312"/>
            <a:ext cx="2303210" cy="492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663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2236" y="644800"/>
            <a:ext cx="6221882" cy="711081"/>
          </a:xfrm>
        </p:spPr>
        <p:txBody>
          <a:bodyPr/>
          <a:lstStyle/>
          <a:p>
            <a:r>
              <a:rPr lang="en-IN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/>
              </a:rPr>
              <a:t>Super Mega Fund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E22A4DD-5B72-48EF-BE3C-9A45C5FD1B27}"/>
              </a:ext>
            </a:extLst>
          </p:cNvPr>
          <p:cNvSpPr/>
          <p:nvPr/>
        </p:nvSpPr>
        <p:spPr>
          <a:xfrm>
            <a:off x="4328923" y="2447756"/>
            <a:ext cx="4920593" cy="830862"/>
          </a:xfrm>
          <a:custGeom>
            <a:avLst/>
            <a:gdLst>
              <a:gd name="connsiteX0" fmla="*/ 0 w 4176464"/>
              <a:gd name="connsiteY0" fmla="*/ 0 h 711081"/>
              <a:gd name="connsiteX1" fmla="*/ 4176464 w 4176464"/>
              <a:gd name="connsiteY1" fmla="*/ 0 h 711081"/>
              <a:gd name="connsiteX2" fmla="*/ 4176464 w 4176464"/>
              <a:gd name="connsiteY2" fmla="*/ 711081 h 711081"/>
              <a:gd name="connsiteX3" fmla="*/ 0 w 4176464"/>
              <a:gd name="connsiteY3" fmla="*/ 711081 h 711081"/>
              <a:gd name="connsiteX4" fmla="*/ 0 w 4176464"/>
              <a:gd name="connsiteY4" fmla="*/ 0 h 711081"/>
              <a:gd name="connsiteX0" fmla="*/ 0 w 4176464"/>
              <a:gd name="connsiteY0" fmla="*/ 0 h 711081"/>
              <a:gd name="connsiteX1" fmla="*/ 4176464 w 4176464"/>
              <a:gd name="connsiteY1" fmla="*/ 0 h 711081"/>
              <a:gd name="connsiteX2" fmla="*/ 4176464 w 4176464"/>
              <a:gd name="connsiteY2" fmla="*/ 711081 h 711081"/>
              <a:gd name="connsiteX3" fmla="*/ 3890681 w 4176464"/>
              <a:gd name="connsiteY3" fmla="*/ 707876 h 711081"/>
              <a:gd name="connsiteX4" fmla="*/ 0 w 4176464"/>
              <a:gd name="connsiteY4" fmla="*/ 711081 h 711081"/>
              <a:gd name="connsiteX5" fmla="*/ 0 w 4176464"/>
              <a:gd name="connsiteY5" fmla="*/ 0 h 711081"/>
              <a:gd name="connsiteX0" fmla="*/ 0 w 4176464"/>
              <a:gd name="connsiteY0" fmla="*/ 0 h 711081"/>
              <a:gd name="connsiteX1" fmla="*/ 4176464 w 4176464"/>
              <a:gd name="connsiteY1" fmla="*/ 0 h 711081"/>
              <a:gd name="connsiteX2" fmla="*/ 4057931 w 4176464"/>
              <a:gd name="connsiteY2" fmla="*/ 452848 h 711081"/>
              <a:gd name="connsiteX3" fmla="*/ 3890681 w 4176464"/>
              <a:gd name="connsiteY3" fmla="*/ 707876 h 711081"/>
              <a:gd name="connsiteX4" fmla="*/ 0 w 4176464"/>
              <a:gd name="connsiteY4" fmla="*/ 711081 h 711081"/>
              <a:gd name="connsiteX5" fmla="*/ 0 w 4176464"/>
              <a:gd name="connsiteY5" fmla="*/ 0 h 711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6464" h="711081">
                <a:moveTo>
                  <a:pt x="0" y="0"/>
                </a:moveTo>
                <a:lnTo>
                  <a:pt x="4176464" y="0"/>
                </a:lnTo>
                <a:lnTo>
                  <a:pt x="4057931" y="452848"/>
                </a:lnTo>
                <a:lnTo>
                  <a:pt x="3890681" y="707876"/>
                </a:lnTo>
                <a:lnTo>
                  <a:pt x="0" y="71108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r>
              <a:rPr lang="en-IN" sz="2400" b="1" dirty="0">
                <a:solidFill>
                  <a:prstClr val="white"/>
                </a:solidFill>
                <a:latin typeface="Raleway"/>
                <a:cs typeface="Arial" panose="020B0604020202020204" pitchFamily="34" charset="0"/>
              </a:rPr>
              <a:t>Average Fee 10%</a:t>
            </a:r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B4ABC19C-7157-4983-8AB3-EC35D137AE41}"/>
              </a:ext>
            </a:extLst>
          </p:cNvPr>
          <p:cNvSpPr>
            <a:spLocks/>
          </p:cNvSpPr>
          <p:nvPr/>
        </p:nvSpPr>
        <p:spPr bwMode="auto">
          <a:xfrm>
            <a:off x="8629590" y="1851281"/>
            <a:ext cx="1084437" cy="1911304"/>
          </a:xfrm>
          <a:custGeom>
            <a:avLst/>
            <a:gdLst>
              <a:gd name="T0" fmla="*/ 707 w 742"/>
              <a:gd name="T1" fmla="*/ 754 h 1317"/>
              <a:gd name="T2" fmla="*/ 523 w 742"/>
              <a:gd name="T3" fmla="*/ 583 h 1317"/>
              <a:gd name="T4" fmla="*/ 517 w 742"/>
              <a:gd name="T5" fmla="*/ 548 h 1317"/>
              <a:gd name="T6" fmla="*/ 539 w 742"/>
              <a:gd name="T7" fmla="*/ 468 h 1317"/>
              <a:gd name="T8" fmla="*/ 579 w 742"/>
              <a:gd name="T9" fmla="*/ 374 h 1317"/>
              <a:gd name="T10" fmla="*/ 680 w 742"/>
              <a:gd name="T11" fmla="*/ 261 h 1317"/>
              <a:gd name="T12" fmla="*/ 681 w 742"/>
              <a:gd name="T13" fmla="*/ 218 h 1317"/>
              <a:gd name="T14" fmla="*/ 655 w 742"/>
              <a:gd name="T15" fmla="*/ 222 h 1317"/>
              <a:gd name="T16" fmla="*/ 683 w 742"/>
              <a:gd name="T17" fmla="*/ 191 h 1317"/>
              <a:gd name="T18" fmla="*/ 639 w 742"/>
              <a:gd name="T19" fmla="*/ 213 h 1317"/>
              <a:gd name="T20" fmla="*/ 627 w 742"/>
              <a:gd name="T21" fmla="*/ 216 h 1317"/>
              <a:gd name="T22" fmla="*/ 613 w 742"/>
              <a:gd name="T23" fmla="*/ 197 h 1317"/>
              <a:gd name="T24" fmla="*/ 589 w 742"/>
              <a:gd name="T25" fmla="*/ 278 h 1317"/>
              <a:gd name="T26" fmla="*/ 567 w 742"/>
              <a:gd name="T27" fmla="*/ 315 h 1317"/>
              <a:gd name="T28" fmla="*/ 523 w 742"/>
              <a:gd name="T29" fmla="*/ 220 h 1317"/>
              <a:gd name="T30" fmla="*/ 535 w 742"/>
              <a:gd name="T31" fmla="*/ 185 h 1317"/>
              <a:gd name="T32" fmla="*/ 575 w 742"/>
              <a:gd name="T33" fmla="*/ 167 h 1317"/>
              <a:gd name="T34" fmla="*/ 582 w 742"/>
              <a:gd name="T35" fmla="*/ 135 h 1317"/>
              <a:gd name="T36" fmla="*/ 575 w 742"/>
              <a:gd name="T37" fmla="*/ 99 h 1317"/>
              <a:gd name="T38" fmla="*/ 575 w 742"/>
              <a:gd name="T39" fmla="*/ 81 h 1317"/>
              <a:gd name="T40" fmla="*/ 554 w 742"/>
              <a:gd name="T41" fmla="*/ 29 h 1317"/>
              <a:gd name="T42" fmla="*/ 517 w 742"/>
              <a:gd name="T43" fmla="*/ 4 h 1317"/>
              <a:gd name="T44" fmla="*/ 403 w 742"/>
              <a:gd name="T45" fmla="*/ 76 h 1317"/>
              <a:gd name="T46" fmla="*/ 385 w 742"/>
              <a:gd name="T47" fmla="*/ 90 h 1317"/>
              <a:gd name="T48" fmla="*/ 371 w 742"/>
              <a:gd name="T49" fmla="*/ 113 h 1317"/>
              <a:gd name="T50" fmla="*/ 351 w 742"/>
              <a:gd name="T51" fmla="*/ 184 h 1317"/>
              <a:gd name="T52" fmla="*/ 360 w 742"/>
              <a:gd name="T53" fmla="*/ 219 h 1317"/>
              <a:gd name="T54" fmla="*/ 333 w 742"/>
              <a:gd name="T55" fmla="*/ 281 h 1317"/>
              <a:gd name="T56" fmla="*/ 378 w 742"/>
              <a:gd name="T57" fmla="*/ 372 h 1317"/>
              <a:gd name="T58" fmla="*/ 377 w 742"/>
              <a:gd name="T59" fmla="*/ 454 h 1317"/>
              <a:gd name="T60" fmla="*/ 344 w 742"/>
              <a:gd name="T61" fmla="*/ 526 h 1317"/>
              <a:gd name="T62" fmla="*/ 290 w 742"/>
              <a:gd name="T63" fmla="*/ 633 h 1317"/>
              <a:gd name="T64" fmla="*/ 275 w 742"/>
              <a:gd name="T65" fmla="*/ 725 h 1317"/>
              <a:gd name="T66" fmla="*/ 233 w 742"/>
              <a:gd name="T67" fmla="*/ 844 h 1317"/>
              <a:gd name="T68" fmla="*/ 211 w 742"/>
              <a:gd name="T69" fmla="*/ 875 h 1317"/>
              <a:gd name="T70" fmla="*/ 122 w 742"/>
              <a:gd name="T71" fmla="*/ 994 h 1317"/>
              <a:gd name="T72" fmla="*/ 43 w 742"/>
              <a:gd name="T73" fmla="*/ 1132 h 1317"/>
              <a:gd name="T74" fmla="*/ 2 w 742"/>
              <a:gd name="T75" fmla="*/ 1178 h 1317"/>
              <a:gd name="T76" fmla="*/ 33 w 742"/>
              <a:gd name="T77" fmla="*/ 1280 h 1317"/>
              <a:gd name="T78" fmla="*/ 54 w 742"/>
              <a:gd name="T79" fmla="*/ 1301 h 1317"/>
              <a:gd name="T80" fmla="*/ 83 w 742"/>
              <a:gd name="T81" fmla="*/ 1313 h 1317"/>
              <a:gd name="T82" fmla="*/ 118 w 742"/>
              <a:gd name="T83" fmla="*/ 1294 h 1317"/>
              <a:gd name="T84" fmla="*/ 89 w 742"/>
              <a:gd name="T85" fmla="*/ 1210 h 1317"/>
              <a:gd name="T86" fmla="*/ 88 w 742"/>
              <a:gd name="T87" fmla="*/ 1164 h 1317"/>
              <a:gd name="T88" fmla="*/ 258 w 742"/>
              <a:gd name="T89" fmla="*/ 942 h 1317"/>
              <a:gd name="T90" fmla="*/ 360 w 742"/>
              <a:gd name="T91" fmla="*/ 813 h 1317"/>
              <a:gd name="T92" fmla="*/ 440 w 742"/>
              <a:gd name="T93" fmla="*/ 689 h 1317"/>
              <a:gd name="T94" fmla="*/ 604 w 742"/>
              <a:gd name="T95" fmla="*/ 781 h 1317"/>
              <a:gd name="T96" fmla="*/ 578 w 742"/>
              <a:gd name="T97" fmla="*/ 865 h 1317"/>
              <a:gd name="T98" fmla="*/ 458 w 742"/>
              <a:gd name="T99" fmla="*/ 993 h 1317"/>
              <a:gd name="T100" fmla="*/ 421 w 742"/>
              <a:gd name="T101" fmla="*/ 1006 h 1317"/>
              <a:gd name="T102" fmla="*/ 417 w 742"/>
              <a:gd name="T103" fmla="*/ 1057 h 1317"/>
              <a:gd name="T104" fmla="*/ 530 w 742"/>
              <a:gd name="T105" fmla="*/ 1159 h 1317"/>
              <a:gd name="T106" fmla="*/ 498 w 742"/>
              <a:gd name="T107" fmla="*/ 1082 h 1317"/>
              <a:gd name="T108" fmla="*/ 496 w 742"/>
              <a:gd name="T109" fmla="*/ 1044 h 1317"/>
              <a:gd name="T110" fmla="*/ 602 w 742"/>
              <a:gd name="T111" fmla="*/ 947 h 1317"/>
              <a:gd name="T112" fmla="*/ 740 w 742"/>
              <a:gd name="T113" fmla="*/ 816 h 1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742" h="1317">
                <a:moveTo>
                  <a:pt x="740" y="816"/>
                </a:moveTo>
                <a:cubicBezTo>
                  <a:pt x="738" y="809"/>
                  <a:pt x="736" y="801"/>
                  <a:pt x="733" y="795"/>
                </a:cubicBezTo>
                <a:cubicBezTo>
                  <a:pt x="725" y="781"/>
                  <a:pt x="716" y="768"/>
                  <a:pt x="707" y="754"/>
                </a:cubicBezTo>
                <a:cubicBezTo>
                  <a:pt x="689" y="727"/>
                  <a:pt x="668" y="702"/>
                  <a:pt x="646" y="678"/>
                </a:cubicBezTo>
                <a:cubicBezTo>
                  <a:pt x="630" y="662"/>
                  <a:pt x="614" y="646"/>
                  <a:pt x="597" y="631"/>
                </a:cubicBezTo>
                <a:cubicBezTo>
                  <a:pt x="575" y="612"/>
                  <a:pt x="549" y="597"/>
                  <a:pt x="523" y="583"/>
                </a:cubicBezTo>
                <a:cubicBezTo>
                  <a:pt x="515" y="578"/>
                  <a:pt x="511" y="571"/>
                  <a:pt x="511" y="562"/>
                </a:cubicBezTo>
                <a:cubicBezTo>
                  <a:pt x="511" y="559"/>
                  <a:pt x="512" y="556"/>
                  <a:pt x="512" y="552"/>
                </a:cubicBezTo>
                <a:cubicBezTo>
                  <a:pt x="513" y="549"/>
                  <a:pt x="514" y="548"/>
                  <a:pt x="517" y="548"/>
                </a:cubicBezTo>
                <a:cubicBezTo>
                  <a:pt x="519" y="547"/>
                  <a:pt x="523" y="545"/>
                  <a:pt x="523" y="543"/>
                </a:cubicBezTo>
                <a:cubicBezTo>
                  <a:pt x="526" y="538"/>
                  <a:pt x="528" y="532"/>
                  <a:pt x="528" y="525"/>
                </a:cubicBezTo>
                <a:cubicBezTo>
                  <a:pt x="530" y="506"/>
                  <a:pt x="535" y="487"/>
                  <a:pt x="539" y="468"/>
                </a:cubicBezTo>
                <a:cubicBezTo>
                  <a:pt x="543" y="454"/>
                  <a:pt x="546" y="439"/>
                  <a:pt x="550" y="425"/>
                </a:cubicBezTo>
                <a:cubicBezTo>
                  <a:pt x="552" y="419"/>
                  <a:pt x="553" y="413"/>
                  <a:pt x="556" y="407"/>
                </a:cubicBezTo>
                <a:cubicBezTo>
                  <a:pt x="563" y="396"/>
                  <a:pt x="571" y="385"/>
                  <a:pt x="579" y="374"/>
                </a:cubicBezTo>
                <a:cubicBezTo>
                  <a:pt x="592" y="354"/>
                  <a:pt x="601" y="330"/>
                  <a:pt x="619" y="313"/>
                </a:cubicBezTo>
                <a:cubicBezTo>
                  <a:pt x="624" y="309"/>
                  <a:pt x="628" y="304"/>
                  <a:pt x="633" y="301"/>
                </a:cubicBezTo>
                <a:cubicBezTo>
                  <a:pt x="650" y="289"/>
                  <a:pt x="666" y="277"/>
                  <a:pt x="680" y="261"/>
                </a:cubicBezTo>
                <a:cubicBezTo>
                  <a:pt x="685" y="254"/>
                  <a:pt x="686" y="252"/>
                  <a:pt x="681" y="245"/>
                </a:cubicBezTo>
                <a:cubicBezTo>
                  <a:pt x="685" y="237"/>
                  <a:pt x="685" y="235"/>
                  <a:pt x="679" y="228"/>
                </a:cubicBezTo>
                <a:cubicBezTo>
                  <a:pt x="680" y="224"/>
                  <a:pt x="681" y="221"/>
                  <a:pt x="681" y="218"/>
                </a:cubicBezTo>
                <a:cubicBezTo>
                  <a:pt x="680" y="212"/>
                  <a:pt x="673" y="210"/>
                  <a:pt x="667" y="215"/>
                </a:cubicBezTo>
                <a:cubicBezTo>
                  <a:pt x="663" y="217"/>
                  <a:pt x="659" y="220"/>
                  <a:pt x="656" y="223"/>
                </a:cubicBezTo>
                <a:cubicBezTo>
                  <a:pt x="655" y="222"/>
                  <a:pt x="655" y="222"/>
                  <a:pt x="655" y="222"/>
                </a:cubicBezTo>
                <a:cubicBezTo>
                  <a:pt x="656" y="220"/>
                  <a:pt x="657" y="218"/>
                  <a:pt x="658" y="216"/>
                </a:cubicBezTo>
                <a:cubicBezTo>
                  <a:pt x="665" y="209"/>
                  <a:pt x="672" y="203"/>
                  <a:pt x="680" y="199"/>
                </a:cubicBezTo>
                <a:cubicBezTo>
                  <a:pt x="684" y="198"/>
                  <a:pt x="685" y="194"/>
                  <a:pt x="683" y="191"/>
                </a:cubicBezTo>
                <a:cubicBezTo>
                  <a:pt x="682" y="187"/>
                  <a:pt x="679" y="187"/>
                  <a:pt x="676" y="189"/>
                </a:cubicBezTo>
                <a:cubicBezTo>
                  <a:pt x="672" y="190"/>
                  <a:pt x="669" y="192"/>
                  <a:pt x="666" y="194"/>
                </a:cubicBezTo>
                <a:cubicBezTo>
                  <a:pt x="656" y="199"/>
                  <a:pt x="647" y="204"/>
                  <a:pt x="639" y="213"/>
                </a:cubicBezTo>
                <a:cubicBezTo>
                  <a:pt x="636" y="216"/>
                  <a:pt x="632" y="219"/>
                  <a:pt x="628" y="222"/>
                </a:cubicBezTo>
                <a:cubicBezTo>
                  <a:pt x="627" y="221"/>
                  <a:pt x="627" y="221"/>
                  <a:pt x="627" y="221"/>
                </a:cubicBezTo>
                <a:cubicBezTo>
                  <a:pt x="627" y="219"/>
                  <a:pt x="627" y="218"/>
                  <a:pt x="627" y="216"/>
                </a:cubicBezTo>
                <a:cubicBezTo>
                  <a:pt x="629" y="208"/>
                  <a:pt x="626" y="201"/>
                  <a:pt x="622" y="194"/>
                </a:cubicBezTo>
                <a:cubicBezTo>
                  <a:pt x="620" y="192"/>
                  <a:pt x="617" y="192"/>
                  <a:pt x="615" y="191"/>
                </a:cubicBezTo>
                <a:cubicBezTo>
                  <a:pt x="615" y="193"/>
                  <a:pt x="613" y="195"/>
                  <a:pt x="613" y="197"/>
                </a:cubicBezTo>
                <a:cubicBezTo>
                  <a:pt x="613" y="202"/>
                  <a:pt x="614" y="208"/>
                  <a:pt x="612" y="213"/>
                </a:cubicBezTo>
                <a:cubicBezTo>
                  <a:pt x="607" y="226"/>
                  <a:pt x="602" y="239"/>
                  <a:pt x="597" y="252"/>
                </a:cubicBezTo>
                <a:cubicBezTo>
                  <a:pt x="594" y="260"/>
                  <a:pt x="590" y="269"/>
                  <a:pt x="589" y="278"/>
                </a:cubicBezTo>
                <a:cubicBezTo>
                  <a:pt x="589" y="282"/>
                  <a:pt x="586" y="287"/>
                  <a:pt x="584" y="290"/>
                </a:cubicBezTo>
                <a:cubicBezTo>
                  <a:pt x="580" y="296"/>
                  <a:pt x="576" y="302"/>
                  <a:pt x="573" y="308"/>
                </a:cubicBezTo>
                <a:cubicBezTo>
                  <a:pt x="571" y="310"/>
                  <a:pt x="569" y="312"/>
                  <a:pt x="567" y="315"/>
                </a:cubicBezTo>
                <a:cubicBezTo>
                  <a:pt x="563" y="305"/>
                  <a:pt x="560" y="295"/>
                  <a:pt x="556" y="286"/>
                </a:cubicBezTo>
                <a:cubicBezTo>
                  <a:pt x="553" y="277"/>
                  <a:pt x="548" y="269"/>
                  <a:pt x="544" y="260"/>
                </a:cubicBezTo>
                <a:cubicBezTo>
                  <a:pt x="538" y="246"/>
                  <a:pt x="532" y="233"/>
                  <a:pt x="523" y="220"/>
                </a:cubicBezTo>
                <a:cubicBezTo>
                  <a:pt x="520" y="215"/>
                  <a:pt x="519" y="208"/>
                  <a:pt x="521" y="202"/>
                </a:cubicBezTo>
                <a:cubicBezTo>
                  <a:pt x="523" y="197"/>
                  <a:pt x="526" y="193"/>
                  <a:pt x="528" y="188"/>
                </a:cubicBezTo>
                <a:cubicBezTo>
                  <a:pt x="530" y="185"/>
                  <a:pt x="531" y="184"/>
                  <a:pt x="535" y="185"/>
                </a:cubicBezTo>
                <a:cubicBezTo>
                  <a:pt x="543" y="186"/>
                  <a:pt x="551" y="187"/>
                  <a:pt x="559" y="187"/>
                </a:cubicBezTo>
                <a:cubicBezTo>
                  <a:pt x="568" y="186"/>
                  <a:pt x="571" y="182"/>
                  <a:pt x="572" y="173"/>
                </a:cubicBezTo>
                <a:cubicBezTo>
                  <a:pt x="572" y="171"/>
                  <a:pt x="574" y="168"/>
                  <a:pt x="575" y="167"/>
                </a:cubicBezTo>
                <a:cubicBezTo>
                  <a:pt x="579" y="164"/>
                  <a:pt x="580" y="161"/>
                  <a:pt x="578" y="157"/>
                </a:cubicBezTo>
                <a:cubicBezTo>
                  <a:pt x="576" y="154"/>
                  <a:pt x="576" y="152"/>
                  <a:pt x="579" y="150"/>
                </a:cubicBezTo>
                <a:cubicBezTo>
                  <a:pt x="584" y="146"/>
                  <a:pt x="587" y="142"/>
                  <a:pt x="582" y="135"/>
                </a:cubicBezTo>
                <a:cubicBezTo>
                  <a:pt x="582" y="134"/>
                  <a:pt x="583" y="131"/>
                  <a:pt x="584" y="131"/>
                </a:cubicBezTo>
                <a:cubicBezTo>
                  <a:pt x="591" y="127"/>
                  <a:pt x="592" y="123"/>
                  <a:pt x="588" y="116"/>
                </a:cubicBezTo>
                <a:cubicBezTo>
                  <a:pt x="584" y="110"/>
                  <a:pt x="579" y="104"/>
                  <a:pt x="575" y="99"/>
                </a:cubicBezTo>
                <a:cubicBezTo>
                  <a:pt x="574" y="97"/>
                  <a:pt x="573" y="93"/>
                  <a:pt x="573" y="92"/>
                </a:cubicBezTo>
                <a:cubicBezTo>
                  <a:pt x="576" y="90"/>
                  <a:pt x="575" y="88"/>
                  <a:pt x="574" y="85"/>
                </a:cubicBezTo>
                <a:cubicBezTo>
                  <a:pt x="574" y="84"/>
                  <a:pt x="575" y="82"/>
                  <a:pt x="575" y="81"/>
                </a:cubicBezTo>
                <a:cubicBezTo>
                  <a:pt x="577" y="77"/>
                  <a:pt x="579" y="73"/>
                  <a:pt x="579" y="70"/>
                </a:cubicBezTo>
                <a:cubicBezTo>
                  <a:pt x="579" y="65"/>
                  <a:pt x="577" y="59"/>
                  <a:pt x="574" y="55"/>
                </a:cubicBezTo>
                <a:cubicBezTo>
                  <a:pt x="568" y="46"/>
                  <a:pt x="561" y="37"/>
                  <a:pt x="554" y="29"/>
                </a:cubicBezTo>
                <a:cubicBezTo>
                  <a:pt x="551" y="25"/>
                  <a:pt x="547" y="22"/>
                  <a:pt x="543" y="18"/>
                </a:cubicBezTo>
                <a:cubicBezTo>
                  <a:pt x="533" y="7"/>
                  <a:pt x="517" y="4"/>
                  <a:pt x="517" y="4"/>
                </a:cubicBezTo>
                <a:cubicBezTo>
                  <a:pt x="517" y="4"/>
                  <a:pt x="517" y="4"/>
                  <a:pt x="517" y="4"/>
                </a:cubicBezTo>
                <a:cubicBezTo>
                  <a:pt x="507" y="1"/>
                  <a:pt x="497" y="0"/>
                  <a:pt x="487" y="0"/>
                </a:cubicBezTo>
                <a:cubicBezTo>
                  <a:pt x="461" y="0"/>
                  <a:pt x="440" y="12"/>
                  <a:pt x="423" y="32"/>
                </a:cubicBezTo>
                <a:cubicBezTo>
                  <a:pt x="413" y="45"/>
                  <a:pt x="407" y="60"/>
                  <a:pt x="403" y="76"/>
                </a:cubicBezTo>
                <a:cubicBezTo>
                  <a:pt x="402" y="79"/>
                  <a:pt x="402" y="82"/>
                  <a:pt x="397" y="82"/>
                </a:cubicBezTo>
                <a:cubicBezTo>
                  <a:pt x="395" y="82"/>
                  <a:pt x="393" y="84"/>
                  <a:pt x="392" y="86"/>
                </a:cubicBezTo>
                <a:cubicBezTo>
                  <a:pt x="390" y="89"/>
                  <a:pt x="388" y="90"/>
                  <a:pt x="385" y="90"/>
                </a:cubicBezTo>
                <a:cubicBezTo>
                  <a:pt x="381" y="90"/>
                  <a:pt x="378" y="93"/>
                  <a:pt x="377" y="97"/>
                </a:cubicBezTo>
                <a:cubicBezTo>
                  <a:pt x="377" y="99"/>
                  <a:pt x="377" y="102"/>
                  <a:pt x="377" y="104"/>
                </a:cubicBezTo>
                <a:cubicBezTo>
                  <a:pt x="377" y="108"/>
                  <a:pt x="375" y="111"/>
                  <a:pt x="371" y="113"/>
                </a:cubicBezTo>
                <a:cubicBezTo>
                  <a:pt x="367" y="116"/>
                  <a:pt x="364" y="119"/>
                  <a:pt x="362" y="124"/>
                </a:cubicBezTo>
                <a:cubicBezTo>
                  <a:pt x="359" y="137"/>
                  <a:pt x="354" y="149"/>
                  <a:pt x="352" y="162"/>
                </a:cubicBezTo>
                <a:cubicBezTo>
                  <a:pt x="350" y="169"/>
                  <a:pt x="351" y="177"/>
                  <a:pt x="351" y="184"/>
                </a:cubicBezTo>
                <a:cubicBezTo>
                  <a:pt x="351" y="185"/>
                  <a:pt x="351" y="185"/>
                  <a:pt x="351" y="185"/>
                </a:cubicBezTo>
                <a:cubicBezTo>
                  <a:pt x="349" y="196"/>
                  <a:pt x="360" y="219"/>
                  <a:pt x="360" y="219"/>
                </a:cubicBezTo>
                <a:cubicBezTo>
                  <a:pt x="360" y="219"/>
                  <a:pt x="360" y="219"/>
                  <a:pt x="360" y="219"/>
                </a:cubicBezTo>
                <a:cubicBezTo>
                  <a:pt x="363" y="225"/>
                  <a:pt x="365" y="232"/>
                  <a:pt x="368" y="238"/>
                </a:cubicBezTo>
                <a:cubicBezTo>
                  <a:pt x="369" y="241"/>
                  <a:pt x="368" y="243"/>
                  <a:pt x="366" y="246"/>
                </a:cubicBezTo>
                <a:cubicBezTo>
                  <a:pt x="355" y="257"/>
                  <a:pt x="343" y="268"/>
                  <a:pt x="333" y="281"/>
                </a:cubicBezTo>
                <a:cubicBezTo>
                  <a:pt x="322" y="294"/>
                  <a:pt x="313" y="309"/>
                  <a:pt x="307" y="325"/>
                </a:cubicBezTo>
                <a:cubicBezTo>
                  <a:pt x="304" y="331"/>
                  <a:pt x="305" y="333"/>
                  <a:pt x="311" y="337"/>
                </a:cubicBezTo>
                <a:cubicBezTo>
                  <a:pt x="331" y="353"/>
                  <a:pt x="355" y="363"/>
                  <a:pt x="378" y="372"/>
                </a:cubicBezTo>
                <a:cubicBezTo>
                  <a:pt x="382" y="373"/>
                  <a:pt x="383" y="375"/>
                  <a:pt x="383" y="378"/>
                </a:cubicBezTo>
                <a:cubicBezTo>
                  <a:pt x="382" y="400"/>
                  <a:pt x="381" y="422"/>
                  <a:pt x="379" y="444"/>
                </a:cubicBezTo>
                <a:cubicBezTo>
                  <a:pt x="379" y="448"/>
                  <a:pt x="378" y="451"/>
                  <a:pt x="377" y="454"/>
                </a:cubicBezTo>
                <a:cubicBezTo>
                  <a:pt x="371" y="464"/>
                  <a:pt x="364" y="473"/>
                  <a:pt x="358" y="483"/>
                </a:cubicBezTo>
                <a:cubicBezTo>
                  <a:pt x="353" y="491"/>
                  <a:pt x="348" y="498"/>
                  <a:pt x="344" y="507"/>
                </a:cubicBezTo>
                <a:cubicBezTo>
                  <a:pt x="341" y="513"/>
                  <a:pt x="339" y="519"/>
                  <a:pt x="344" y="526"/>
                </a:cubicBezTo>
                <a:cubicBezTo>
                  <a:pt x="332" y="531"/>
                  <a:pt x="323" y="539"/>
                  <a:pt x="315" y="547"/>
                </a:cubicBezTo>
                <a:cubicBezTo>
                  <a:pt x="300" y="563"/>
                  <a:pt x="291" y="581"/>
                  <a:pt x="291" y="603"/>
                </a:cubicBezTo>
                <a:cubicBezTo>
                  <a:pt x="291" y="613"/>
                  <a:pt x="290" y="623"/>
                  <a:pt x="290" y="633"/>
                </a:cubicBezTo>
                <a:cubicBezTo>
                  <a:pt x="290" y="636"/>
                  <a:pt x="290" y="639"/>
                  <a:pt x="290" y="643"/>
                </a:cubicBezTo>
                <a:cubicBezTo>
                  <a:pt x="289" y="658"/>
                  <a:pt x="289" y="673"/>
                  <a:pt x="287" y="688"/>
                </a:cubicBezTo>
                <a:cubicBezTo>
                  <a:pt x="284" y="701"/>
                  <a:pt x="279" y="713"/>
                  <a:pt x="275" y="725"/>
                </a:cubicBezTo>
                <a:cubicBezTo>
                  <a:pt x="270" y="738"/>
                  <a:pt x="264" y="752"/>
                  <a:pt x="259" y="765"/>
                </a:cubicBezTo>
                <a:cubicBezTo>
                  <a:pt x="253" y="783"/>
                  <a:pt x="247" y="802"/>
                  <a:pt x="240" y="820"/>
                </a:cubicBezTo>
                <a:cubicBezTo>
                  <a:pt x="238" y="828"/>
                  <a:pt x="235" y="836"/>
                  <a:pt x="233" y="844"/>
                </a:cubicBezTo>
                <a:cubicBezTo>
                  <a:pt x="233" y="844"/>
                  <a:pt x="233" y="844"/>
                  <a:pt x="233" y="844"/>
                </a:cubicBezTo>
                <a:cubicBezTo>
                  <a:pt x="229" y="857"/>
                  <a:pt x="229" y="857"/>
                  <a:pt x="229" y="857"/>
                </a:cubicBezTo>
                <a:cubicBezTo>
                  <a:pt x="229" y="857"/>
                  <a:pt x="215" y="865"/>
                  <a:pt x="211" y="875"/>
                </a:cubicBezTo>
                <a:cubicBezTo>
                  <a:pt x="206" y="884"/>
                  <a:pt x="197" y="886"/>
                  <a:pt x="189" y="898"/>
                </a:cubicBezTo>
                <a:cubicBezTo>
                  <a:pt x="181" y="911"/>
                  <a:pt x="161" y="920"/>
                  <a:pt x="137" y="966"/>
                </a:cubicBezTo>
                <a:cubicBezTo>
                  <a:pt x="132" y="975"/>
                  <a:pt x="127" y="984"/>
                  <a:pt x="122" y="994"/>
                </a:cubicBezTo>
                <a:cubicBezTo>
                  <a:pt x="110" y="1018"/>
                  <a:pt x="98" y="1042"/>
                  <a:pt x="86" y="1067"/>
                </a:cubicBezTo>
                <a:cubicBezTo>
                  <a:pt x="79" y="1081"/>
                  <a:pt x="74" y="1095"/>
                  <a:pt x="66" y="1109"/>
                </a:cubicBezTo>
                <a:cubicBezTo>
                  <a:pt x="61" y="1118"/>
                  <a:pt x="55" y="1129"/>
                  <a:pt x="43" y="1132"/>
                </a:cubicBezTo>
                <a:cubicBezTo>
                  <a:pt x="38" y="1134"/>
                  <a:pt x="34" y="1138"/>
                  <a:pt x="29" y="1141"/>
                </a:cubicBezTo>
                <a:cubicBezTo>
                  <a:pt x="23" y="1145"/>
                  <a:pt x="16" y="1148"/>
                  <a:pt x="10" y="1153"/>
                </a:cubicBezTo>
                <a:cubicBezTo>
                  <a:pt x="2" y="1159"/>
                  <a:pt x="0" y="1168"/>
                  <a:pt x="2" y="1178"/>
                </a:cubicBezTo>
                <a:cubicBezTo>
                  <a:pt x="4" y="1183"/>
                  <a:pt x="5" y="1188"/>
                  <a:pt x="8" y="1193"/>
                </a:cubicBezTo>
                <a:cubicBezTo>
                  <a:pt x="15" y="1208"/>
                  <a:pt x="21" y="1224"/>
                  <a:pt x="22" y="1242"/>
                </a:cubicBezTo>
                <a:cubicBezTo>
                  <a:pt x="23" y="1255"/>
                  <a:pt x="26" y="1268"/>
                  <a:pt x="33" y="1280"/>
                </a:cubicBezTo>
                <a:cubicBezTo>
                  <a:pt x="33" y="1282"/>
                  <a:pt x="34" y="1283"/>
                  <a:pt x="34" y="1284"/>
                </a:cubicBezTo>
                <a:cubicBezTo>
                  <a:pt x="39" y="1291"/>
                  <a:pt x="45" y="1297"/>
                  <a:pt x="54" y="1301"/>
                </a:cubicBezTo>
                <a:cubicBezTo>
                  <a:pt x="54" y="1301"/>
                  <a:pt x="54" y="1301"/>
                  <a:pt x="54" y="1301"/>
                </a:cubicBezTo>
                <a:cubicBezTo>
                  <a:pt x="60" y="1305"/>
                  <a:pt x="65" y="1307"/>
                  <a:pt x="70" y="1309"/>
                </a:cubicBezTo>
                <a:cubicBezTo>
                  <a:pt x="72" y="1310"/>
                  <a:pt x="74" y="1311"/>
                  <a:pt x="76" y="1311"/>
                </a:cubicBezTo>
                <a:cubicBezTo>
                  <a:pt x="78" y="1312"/>
                  <a:pt x="81" y="1312"/>
                  <a:pt x="83" y="1313"/>
                </a:cubicBezTo>
                <a:cubicBezTo>
                  <a:pt x="93" y="1317"/>
                  <a:pt x="104" y="1317"/>
                  <a:pt x="114" y="1314"/>
                </a:cubicBezTo>
                <a:cubicBezTo>
                  <a:pt x="116" y="1313"/>
                  <a:pt x="120" y="1310"/>
                  <a:pt x="120" y="1308"/>
                </a:cubicBezTo>
                <a:cubicBezTo>
                  <a:pt x="122" y="1303"/>
                  <a:pt x="121" y="1298"/>
                  <a:pt x="118" y="1294"/>
                </a:cubicBezTo>
                <a:cubicBezTo>
                  <a:pt x="114" y="1289"/>
                  <a:pt x="110" y="1283"/>
                  <a:pt x="106" y="1277"/>
                </a:cubicBezTo>
                <a:cubicBezTo>
                  <a:pt x="106" y="1277"/>
                  <a:pt x="106" y="1277"/>
                  <a:pt x="106" y="1277"/>
                </a:cubicBezTo>
                <a:cubicBezTo>
                  <a:pt x="95" y="1250"/>
                  <a:pt x="89" y="1211"/>
                  <a:pt x="89" y="1210"/>
                </a:cubicBezTo>
                <a:cubicBezTo>
                  <a:pt x="89" y="1205"/>
                  <a:pt x="89" y="1201"/>
                  <a:pt x="89" y="1196"/>
                </a:cubicBezTo>
                <a:cubicBezTo>
                  <a:pt x="89" y="1195"/>
                  <a:pt x="89" y="1194"/>
                  <a:pt x="88" y="1193"/>
                </a:cubicBezTo>
                <a:cubicBezTo>
                  <a:pt x="83" y="1183"/>
                  <a:pt x="84" y="1173"/>
                  <a:pt x="88" y="1164"/>
                </a:cubicBezTo>
                <a:cubicBezTo>
                  <a:pt x="100" y="1137"/>
                  <a:pt x="114" y="1110"/>
                  <a:pt x="132" y="1086"/>
                </a:cubicBezTo>
                <a:cubicBezTo>
                  <a:pt x="159" y="1053"/>
                  <a:pt x="184" y="1020"/>
                  <a:pt x="210" y="986"/>
                </a:cubicBezTo>
                <a:cubicBezTo>
                  <a:pt x="224" y="969"/>
                  <a:pt x="239" y="953"/>
                  <a:pt x="258" y="942"/>
                </a:cubicBezTo>
                <a:cubicBezTo>
                  <a:pt x="273" y="933"/>
                  <a:pt x="285" y="921"/>
                  <a:pt x="293" y="906"/>
                </a:cubicBezTo>
                <a:cubicBezTo>
                  <a:pt x="300" y="894"/>
                  <a:pt x="307" y="882"/>
                  <a:pt x="316" y="871"/>
                </a:cubicBezTo>
                <a:cubicBezTo>
                  <a:pt x="331" y="852"/>
                  <a:pt x="346" y="833"/>
                  <a:pt x="360" y="813"/>
                </a:cubicBezTo>
                <a:cubicBezTo>
                  <a:pt x="384" y="779"/>
                  <a:pt x="404" y="743"/>
                  <a:pt x="421" y="705"/>
                </a:cubicBezTo>
                <a:cubicBezTo>
                  <a:pt x="423" y="698"/>
                  <a:pt x="427" y="691"/>
                  <a:pt x="431" y="685"/>
                </a:cubicBezTo>
                <a:cubicBezTo>
                  <a:pt x="434" y="686"/>
                  <a:pt x="437" y="688"/>
                  <a:pt x="440" y="689"/>
                </a:cubicBezTo>
                <a:cubicBezTo>
                  <a:pt x="452" y="695"/>
                  <a:pt x="463" y="700"/>
                  <a:pt x="473" y="709"/>
                </a:cubicBezTo>
                <a:cubicBezTo>
                  <a:pt x="482" y="716"/>
                  <a:pt x="492" y="724"/>
                  <a:pt x="502" y="729"/>
                </a:cubicBezTo>
                <a:cubicBezTo>
                  <a:pt x="536" y="747"/>
                  <a:pt x="570" y="764"/>
                  <a:pt x="604" y="781"/>
                </a:cubicBezTo>
                <a:cubicBezTo>
                  <a:pt x="618" y="788"/>
                  <a:pt x="629" y="797"/>
                  <a:pt x="636" y="810"/>
                </a:cubicBezTo>
                <a:cubicBezTo>
                  <a:pt x="635" y="811"/>
                  <a:pt x="634" y="812"/>
                  <a:pt x="633" y="812"/>
                </a:cubicBezTo>
                <a:cubicBezTo>
                  <a:pt x="610" y="826"/>
                  <a:pt x="592" y="843"/>
                  <a:pt x="578" y="865"/>
                </a:cubicBezTo>
                <a:cubicBezTo>
                  <a:pt x="574" y="872"/>
                  <a:pt x="571" y="879"/>
                  <a:pt x="566" y="885"/>
                </a:cubicBezTo>
                <a:cubicBezTo>
                  <a:pt x="551" y="902"/>
                  <a:pt x="537" y="919"/>
                  <a:pt x="521" y="936"/>
                </a:cubicBezTo>
                <a:cubicBezTo>
                  <a:pt x="501" y="956"/>
                  <a:pt x="482" y="977"/>
                  <a:pt x="458" y="993"/>
                </a:cubicBezTo>
                <a:cubicBezTo>
                  <a:pt x="456" y="995"/>
                  <a:pt x="454" y="995"/>
                  <a:pt x="452" y="993"/>
                </a:cubicBezTo>
                <a:cubicBezTo>
                  <a:pt x="450" y="992"/>
                  <a:pt x="448" y="992"/>
                  <a:pt x="446" y="993"/>
                </a:cubicBezTo>
                <a:cubicBezTo>
                  <a:pt x="438" y="997"/>
                  <a:pt x="430" y="1002"/>
                  <a:pt x="421" y="1006"/>
                </a:cubicBezTo>
                <a:cubicBezTo>
                  <a:pt x="413" y="1010"/>
                  <a:pt x="405" y="1014"/>
                  <a:pt x="399" y="1021"/>
                </a:cubicBezTo>
                <a:cubicBezTo>
                  <a:pt x="397" y="1025"/>
                  <a:pt x="396" y="1028"/>
                  <a:pt x="399" y="1032"/>
                </a:cubicBezTo>
                <a:cubicBezTo>
                  <a:pt x="405" y="1041"/>
                  <a:pt x="410" y="1050"/>
                  <a:pt x="417" y="1057"/>
                </a:cubicBezTo>
                <a:cubicBezTo>
                  <a:pt x="435" y="1077"/>
                  <a:pt x="450" y="1098"/>
                  <a:pt x="461" y="1123"/>
                </a:cubicBezTo>
                <a:cubicBezTo>
                  <a:pt x="472" y="1145"/>
                  <a:pt x="490" y="1161"/>
                  <a:pt x="513" y="1171"/>
                </a:cubicBezTo>
                <a:cubicBezTo>
                  <a:pt x="521" y="1175"/>
                  <a:pt x="530" y="1168"/>
                  <a:pt x="530" y="1159"/>
                </a:cubicBezTo>
                <a:cubicBezTo>
                  <a:pt x="529" y="1148"/>
                  <a:pt x="525" y="1140"/>
                  <a:pt x="517" y="1133"/>
                </a:cubicBezTo>
                <a:cubicBezTo>
                  <a:pt x="513" y="1128"/>
                  <a:pt x="509" y="1124"/>
                  <a:pt x="506" y="1118"/>
                </a:cubicBezTo>
                <a:cubicBezTo>
                  <a:pt x="502" y="1106"/>
                  <a:pt x="500" y="1094"/>
                  <a:pt x="498" y="1082"/>
                </a:cubicBezTo>
                <a:cubicBezTo>
                  <a:pt x="497" y="1073"/>
                  <a:pt x="498" y="1065"/>
                  <a:pt x="504" y="1057"/>
                </a:cubicBezTo>
                <a:cubicBezTo>
                  <a:pt x="507" y="1052"/>
                  <a:pt x="504" y="1046"/>
                  <a:pt x="499" y="1045"/>
                </a:cubicBezTo>
                <a:cubicBezTo>
                  <a:pt x="498" y="1045"/>
                  <a:pt x="497" y="1044"/>
                  <a:pt x="496" y="1044"/>
                </a:cubicBezTo>
                <a:cubicBezTo>
                  <a:pt x="498" y="1032"/>
                  <a:pt x="503" y="1022"/>
                  <a:pt x="512" y="1014"/>
                </a:cubicBezTo>
                <a:cubicBezTo>
                  <a:pt x="526" y="1002"/>
                  <a:pt x="542" y="989"/>
                  <a:pt x="557" y="977"/>
                </a:cubicBezTo>
                <a:cubicBezTo>
                  <a:pt x="572" y="966"/>
                  <a:pt x="587" y="957"/>
                  <a:pt x="602" y="947"/>
                </a:cubicBezTo>
                <a:cubicBezTo>
                  <a:pt x="624" y="932"/>
                  <a:pt x="644" y="917"/>
                  <a:pt x="666" y="902"/>
                </a:cubicBezTo>
                <a:cubicBezTo>
                  <a:pt x="689" y="887"/>
                  <a:pt x="710" y="870"/>
                  <a:pt x="728" y="848"/>
                </a:cubicBezTo>
                <a:cubicBezTo>
                  <a:pt x="735" y="838"/>
                  <a:pt x="742" y="829"/>
                  <a:pt x="740" y="81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8987"/>
            <a:endParaRPr lang="en-IN" sz="2400">
              <a:solidFill>
                <a:prstClr val="black"/>
              </a:solidFill>
              <a:latin typeface="Raleway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A366F3D-2C42-4105-B226-F52EF6A3CFDF}"/>
              </a:ext>
            </a:extLst>
          </p:cNvPr>
          <p:cNvSpPr/>
          <p:nvPr/>
        </p:nvSpPr>
        <p:spPr>
          <a:xfrm>
            <a:off x="4328924" y="3831407"/>
            <a:ext cx="6423754" cy="830862"/>
          </a:xfrm>
          <a:custGeom>
            <a:avLst/>
            <a:gdLst>
              <a:gd name="connsiteX0" fmla="*/ 0 w 5328592"/>
              <a:gd name="connsiteY0" fmla="*/ 0 h 711081"/>
              <a:gd name="connsiteX1" fmla="*/ 5328592 w 5328592"/>
              <a:gd name="connsiteY1" fmla="*/ 0 h 711081"/>
              <a:gd name="connsiteX2" fmla="*/ 5328592 w 5328592"/>
              <a:gd name="connsiteY2" fmla="*/ 711081 h 711081"/>
              <a:gd name="connsiteX3" fmla="*/ 0 w 5328592"/>
              <a:gd name="connsiteY3" fmla="*/ 711081 h 711081"/>
              <a:gd name="connsiteX4" fmla="*/ 0 w 5328592"/>
              <a:gd name="connsiteY4" fmla="*/ 0 h 711081"/>
              <a:gd name="connsiteX0" fmla="*/ 0 w 5452304"/>
              <a:gd name="connsiteY0" fmla="*/ 0 h 711081"/>
              <a:gd name="connsiteX1" fmla="*/ 5452304 w 5452304"/>
              <a:gd name="connsiteY1" fmla="*/ 0 h 711081"/>
              <a:gd name="connsiteX2" fmla="*/ 5328592 w 5452304"/>
              <a:gd name="connsiteY2" fmla="*/ 711081 h 711081"/>
              <a:gd name="connsiteX3" fmla="*/ 0 w 5452304"/>
              <a:gd name="connsiteY3" fmla="*/ 711081 h 711081"/>
              <a:gd name="connsiteX4" fmla="*/ 0 w 5452304"/>
              <a:gd name="connsiteY4" fmla="*/ 0 h 711081"/>
              <a:gd name="connsiteX0" fmla="*/ 0 w 5452304"/>
              <a:gd name="connsiteY0" fmla="*/ 0 h 711081"/>
              <a:gd name="connsiteX1" fmla="*/ 5452304 w 5452304"/>
              <a:gd name="connsiteY1" fmla="*/ 0 h 711081"/>
              <a:gd name="connsiteX2" fmla="*/ 5328592 w 5452304"/>
              <a:gd name="connsiteY2" fmla="*/ 711081 h 711081"/>
              <a:gd name="connsiteX3" fmla="*/ 5255508 w 5452304"/>
              <a:gd name="connsiteY3" fmla="*/ 706103 h 711081"/>
              <a:gd name="connsiteX4" fmla="*/ 0 w 5452304"/>
              <a:gd name="connsiteY4" fmla="*/ 711081 h 711081"/>
              <a:gd name="connsiteX5" fmla="*/ 0 w 5452304"/>
              <a:gd name="connsiteY5" fmla="*/ 0 h 711081"/>
              <a:gd name="connsiteX0" fmla="*/ 0 w 5452304"/>
              <a:gd name="connsiteY0" fmla="*/ 0 h 711081"/>
              <a:gd name="connsiteX1" fmla="*/ 5452304 w 5452304"/>
              <a:gd name="connsiteY1" fmla="*/ 0 h 711081"/>
              <a:gd name="connsiteX2" fmla="*/ 5255508 w 5452304"/>
              <a:gd name="connsiteY2" fmla="*/ 706103 h 711081"/>
              <a:gd name="connsiteX3" fmla="*/ 0 w 5452304"/>
              <a:gd name="connsiteY3" fmla="*/ 711081 h 711081"/>
              <a:gd name="connsiteX4" fmla="*/ 0 w 5452304"/>
              <a:gd name="connsiteY4" fmla="*/ 0 h 711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52304" h="711081">
                <a:moveTo>
                  <a:pt x="0" y="0"/>
                </a:moveTo>
                <a:lnTo>
                  <a:pt x="5452304" y="0"/>
                </a:lnTo>
                <a:lnTo>
                  <a:pt x="5255508" y="706103"/>
                </a:lnTo>
                <a:lnTo>
                  <a:pt x="0" y="71108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r>
              <a:rPr lang="en-IN" sz="2400" b="1" dirty="0">
                <a:solidFill>
                  <a:prstClr val="white"/>
                </a:solidFill>
                <a:latin typeface="Raleway"/>
                <a:cs typeface="Arial" panose="020B0604020202020204" pitchFamily="34" charset="0"/>
              </a:rPr>
              <a:t>Average Fee 1.7% - 9.52%</a:t>
            </a:r>
          </a:p>
        </p:txBody>
      </p:sp>
      <p:sp>
        <p:nvSpPr>
          <p:cNvPr id="15" name="Freeform 8">
            <a:extLst>
              <a:ext uri="{FF2B5EF4-FFF2-40B4-BE49-F238E27FC236}">
                <a16:creationId xmlns:a16="http://schemas.microsoft.com/office/drawing/2014/main" id="{1BDEEC1B-14D4-4310-B171-5D2FCD036796}"/>
              </a:ext>
            </a:extLst>
          </p:cNvPr>
          <p:cNvSpPr>
            <a:spLocks noEditPoints="1"/>
          </p:cNvSpPr>
          <p:nvPr/>
        </p:nvSpPr>
        <p:spPr bwMode="auto">
          <a:xfrm>
            <a:off x="9538977" y="3276600"/>
            <a:ext cx="1814823" cy="1952601"/>
          </a:xfrm>
          <a:custGeom>
            <a:avLst/>
            <a:gdLst>
              <a:gd name="T0" fmla="*/ 1077 w 1135"/>
              <a:gd name="T1" fmla="*/ 1177 h 1229"/>
              <a:gd name="T2" fmla="*/ 984 w 1135"/>
              <a:gd name="T3" fmla="*/ 1126 h 1229"/>
              <a:gd name="T4" fmla="*/ 947 w 1135"/>
              <a:gd name="T5" fmla="*/ 972 h 1229"/>
              <a:gd name="T6" fmla="*/ 939 w 1135"/>
              <a:gd name="T7" fmla="*/ 926 h 1229"/>
              <a:gd name="T8" fmla="*/ 928 w 1135"/>
              <a:gd name="T9" fmla="*/ 833 h 1229"/>
              <a:gd name="T10" fmla="*/ 864 w 1135"/>
              <a:gd name="T11" fmla="*/ 726 h 1229"/>
              <a:gd name="T12" fmla="*/ 730 w 1135"/>
              <a:gd name="T13" fmla="*/ 588 h 1229"/>
              <a:gd name="T14" fmla="*/ 772 w 1135"/>
              <a:gd name="T15" fmla="*/ 433 h 1229"/>
              <a:gd name="T16" fmla="*/ 835 w 1135"/>
              <a:gd name="T17" fmla="*/ 439 h 1229"/>
              <a:gd name="T18" fmla="*/ 907 w 1135"/>
              <a:gd name="T19" fmla="*/ 310 h 1229"/>
              <a:gd name="T20" fmla="*/ 934 w 1135"/>
              <a:gd name="T21" fmla="*/ 255 h 1229"/>
              <a:gd name="T22" fmla="*/ 921 w 1135"/>
              <a:gd name="T23" fmla="*/ 218 h 1229"/>
              <a:gd name="T24" fmla="*/ 887 w 1135"/>
              <a:gd name="T25" fmla="*/ 211 h 1229"/>
              <a:gd name="T26" fmla="*/ 858 w 1135"/>
              <a:gd name="T27" fmla="*/ 226 h 1229"/>
              <a:gd name="T28" fmla="*/ 871 w 1135"/>
              <a:gd name="T29" fmla="*/ 282 h 1229"/>
              <a:gd name="T30" fmla="*/ 821 w 1135"/>
              <a:gd name="T31" fmla="*/ 298 h 1229"/>
              <a:gd name="T32" fmla="*/ 786 w 1135"/>
              <a:gd name="T33" fmla="*/ 213 h 1229"/>
              <a:gd name="T34" fmla="*/ 782 w 1135"/>
              <a:gd name="T35" fmla="*/ 161 h 1229"/>
              <a:gd name="T36" fmla="*/ 785 w 1135"/>
              <a:gd name="T37" fmla="*/ 119 h 1229"/>
              <a:gd name="T38" fmla="*/ 798 w 1135"/>
              <a:gd name="T39" fmla="*/ 90 h 1229"/>
              <a:gd name="T40" fmla="*/ 782 w 1135"/>
              <a:gd name="T41" fmla="*/ 52 h 1229"/>
              <a:gd name="T42" fmla="*/ 703 w 1135"/>
              <a:gd name="T43" fmla="*/ 0 h 1229"/>
              <a:gd name="T44" fmla="*/ 683 w 1135"/>
              <a:gd name="T45" fmla="*/ 0 h 1229"/>
              <a:gd name="T46" fmla="*/ 652 w 1135"/>
              <a:gd name="T47" fmla="*/ 116 h 1229"/>
              <a:gd name="T48" fmla="*/ 629 w 1135"/>
              <a:gd name="T49" fmla="*/ 190 h 1229"/>
              <a:gd name="T50" fmla="*/ 546 w 1135"/>
              <a:gd name="T51" fmla="*/ 256 h 1229"/>
              <a:gd name="T52" fmla="*/ 430 w 1135"/>
              <a:gd name="T53" fmla="*/ 358 h 1229"/>
              <a:gd name="T54" fmla="*/ 555 w 1135"/>
              <a:gd name="T55" fmla="*/ 528 h 1229"/>
              <a:gd name="T56" fmla="*/ 534 w 1135"/>
              <a:gd name="T57" fmla="*/ 622 h 1229"/>
              <a:gd name="T58" fmla="*/ 487 w 1135"/>
              <a:gd name="T59" fmla="*/ 772 h 1229"/>
              <a:gd name="T60" fmla="*/ 385 w 1135"/>
              <a:gd name="T61" fmla="*/ 822 h 1229"/>
              <a:gd name="T62" fmla="*/ 241 w 1135"/>
              <a:gd name="T63" fmla="*/ 839 h 1229"/>
              <a:gd name="T64" fmla="*/ 135 w 1135"/>
              <a:gd name="T65" fmla="*/ 799 h 1229"/>
              <a:gd name="T66" fmla="*/ 8 w 1135"/>
              <a:gd name="T67" fmla="*/ 910 h 1229"/>
              <a:gd name="T68" fmla="*/ 37 w 1135"/>
              <a:gd name="T69" fmla="*/ 937 h 1229"/>
              <a:gd name="T70" fmla="*/ 162 w 1135"/>
              <a:gd name="T71" fmla="*/ 913 h 1229"/>
              <a:gd name="T72" fmla="*/ 284 w 1135"/>
              <a:gd name="T73" fmla="*/ 903 h 1229"/>
              <a:gd name="T74" fmla="*/ 330 w 1135"/>
              <a:gd name="T75" fmla="*/ 914 h 1229"/>
              <a:gd name="T76" fmla="*/ 353 w 1135"/>
              <a:gd name="T77" fmla="*/ 919 h 1229"/>
              <a:gd name="T78" fmla="*/ 376 w 1135"/>
              <a:gd name="T79" fmla="*/ 923 h 1229"/>
              <a:gd name="T80" fmla="*/ 526 w 1135"/>
              <a:gd name="T81" fmla="*/ 930 h 1229"/>
              <a:gd name="T82" fmla="*/ 651 w 1135"/>
              <a:gd name="T83" fmla="*/ 767 h 1229"/>
              <a:gd name="T84" fmla="*/ 751 w 1135"/>
              <a:gd name="T85" fmla="*/ 804 h 1229"/>
              <a:gd name="T86" fmla="*/ 841 w 1135"/>
              <a:gd name="T87" fmla="*/ 854 h 1229"/>
              <a:gd name="T88" fmla="*/ 856 w 1135"/>
              <a:gd name="T89" fmla="*/ 986 h 1229"/>
              <a:gd name="T90" fmla="*/ 876 w 1135"/>
              <a:gd name="T91" fmla="*/ 1023 h 1229"/>
              <a:gd name="T92" fmla="*/ 915 w 1135"/>
              <a:gd name="T93" fmla="*/ 1148 h 1229"/>
              <a:gd name="T94" fmla="*/ 919 w 1135"/>
              <a:gd name="T95" fmla="*/ 1219 h 1229"/>
              <a:gd name="T96" fmla="*/ 1054 w 1135"/>
              <a:gd name="T97" fmla="*/ 1227 h 1229"/>
              <a:gd name="T98" fmla="*/ 1125 w 1135"/>
              <a:gd name="T99" fmla="*/ 1179 h 1229"/>
              <a:gd name="T100" fmla="*/ 537 w 1135"/>
              <a:gd name="T101" fmla="*/ 426 h 1229"/>
              <a:gd name="T102" fmla="*/ 577 w 1135"/>
              <a:gd name="T103" fmla="*/ 334 h 1229"/>
              <a:gd name="T104" fmla="*/ 596 w 1135"/>
              <a:gd name="T105" fmla="*/ 475 h 1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135" h="1229">
                <a:moveTo>
                  <a:pt x="1125" y="1179"/>
                </a:moveTo>
                <a:cubicBezTo>
                  <a:pt x="1123" y="1176"/>
                  <a:pt x="1120" y="1175"/>
                  <a:pt x="1115" y="1176"/>
                </a:cubicBezTo>
                <a:cubicBezTo>
                  <a:pt x="1111" y="1178"/>
                  <a:pt x="1106" y="1180"/>
                  <a:pt x="1101" y="1180"/>
                </a:cubicBezTo>
                <a:cubicBezTo>
                  <a:pt x="1093" y="1179"/>
                  <a:pt x="1085" y="1179"/>
                  <a:pt x="1077" y="1177"/>
                </a:cubicBezTo>
                <a:cubicBezTo>
                  <a:pt x="1062" y="1173"/>
                  <a:pt x="1048" y="1168"/>
                  <a:pt x="1034" y="1163"/>
                </a:cubicBezTo>
                <a:cubicBezTo>
                  <a:pt x="1025" y="1159"/>
                  <a:pt x="1016" y="1154"/>
                  <a:pt x="1008" y="1148"/>
                </a:cubicBezTo>
                <a:cubicBezTo>
                  <a:pt x="1002" y="1145"/>
                  <a:pt x="998" y="1140"/>
                  <a:pt x="993" y="1135"/>
                </a:cubicBezTo>
                <a:cubicBezTo>
                  <a:pt x="990" y="1132"/>
                  <a:pt x="986" y="1129"/>
                  <a:pt x="984" y="1126"/>
                </a:cubicBezTo>
                <a:cubicBezTo>
                  <a:pt x="978" y="1113"/>
                  <a:pt x="973" y="1100"/>
                  <a:pt x="968" y="1087"/>
                </a:cubicBezTo>
                <a:cubicBezTo>
                  <a:pt x="964" y="1076"/>
                  <a:pt x="961" y="1065"/>
                  <a:pt x="959" y="1054"/>
                </a:cubicBezTo>
                <a:cubicBezTo>
                  <a:pt x="956" y="1039"/>
                  <a:pt x="954" y="1025"/>
                  <a:pt x="952" y="1010"/>
                </a:cubicBezTo>
                <a:cubicBezTo>
                  <a:pt x="950" y="997"/>
                  <a:pt x="948" y="985"/>
                  <a:pt x="947" y="972"/>
                </a:cubicBezTo>
                <a:cubicBezTo>
                  <a:pt x="947" y="968"/>
                  <a:pt x="946" y="964"/>
                  <a:pt x="945" y="960"/>
                </a:cubicBezTo>
                <a:cubicBezTo>
                  <a:pt x="945" y="960"/>
                  <a:pt x="945" y="960"/>
                  <a:pt x="945" y="960"/>
                </a:cubicBezTo>
                <a:cubicBezTo>
                  <a:pt x="945" y="957"/>
                  <a:pt x="942" y="944"/>
                  <a:pt x="939" y="930"/>
                </a:cubicBezTo>
                <a:cubicBezTo>
                  <a:pt x="939" y="929"/>
                  <a:pt x="940" y="928"/>
                  <a:pt x="939" y="926"/>
                </a:cubicBezTo>
                <a:cubicBezTo>
                  <a:pt x="937" y="921"/>
                  <a:pt x="937" y="916"/>
                  <a:pt x="935" y="911"/>
                </a:cubicBezTo>
                <a:cubicBezTo>
                  <a:pt x="928" y="894"/>
                  <a:pt x="927" y="876"/>
                  <a:pt x="924" y="859"/>
                </a:cubicBezTo>
                <a:cubicBezTo>
                  <a:pt x="924" y="855"/>
                  <a:pt x="924" y="852"/>
                  <a:pt x="924" y="849"/>
                </a:cubicBezTo>
                <a:cubicBezTo>
                  <a:pt x="925" y="843"/>
                  <a:pt x="927" y="838"/>
                  <a:pt x="928" y="833"/>
                </a:cubicBezTo>
                <a:cubicBezTo>
                  <a:pt x="930" y="820"/>
                  <a:pt x="929" y="807"/>
                  <a:pt x="919" y="796"/>
                </a:cubicBezTo>
                <a:cubicBezTo>
                  <a:pt x="917" y="795"/>
                  <a:pt x="916" y="794"/>
                  <a:pt x="915" y="792"/>
                </a:cubicBezTo>
                <a:cubicBezTo>
                  <a:pt x="904" y="777"/>
                  <a:pt x="892" y="762"/>
                  <a:pt x="881" y="748"/>
                </a:cubicBezTo>
                <a:cubicBezTo>
                  <a:pt x="864" y="726"/>
                  <a:pt x="864" y="726"/>
                  <a:pt x="864" y="726"/>
                </a:cubicBezTo>
                <a:cubicBezTo>
                  <a:pt x="854" y="713"/>
                  <a:pt x="845" y="701"/>
                  <a:pt x="835" y="689"/>
                </a:cubicBezTo>
                <a:cubicBezTo>
                  <a:pt x="809" y="658"/>
                  <a:pt x="781" y="629"/>
                  <a:pt x="747" y="607"/>
                </a:cubicBezTo>
                <a:cubicBezTo>
                  <a:pt x="742" y="603"/>
                  <a:pt x="736" y="600"/>
                  <a:pt x="734" y="593"/>
                </a:cubicBezTo>
                <a:cubicBezTo>
                  <a:pt x="734" y="591"/>
                  <a:pt x="732" y="589"/>
                  <a:pt x="730" y="588"/>
                </a:cubicBezTo>
                <a:cubicBezTo>
                  <a:pt x="725" y="586"/>
                  <a:pt x="725" y="583"/>
                  <a:pt x="726" y="579"/>
                </a:cubicBezTo>
                <a:cubicBezTo>
                  <a:pt x="730" y="562"/>
                  <a:pt x="733" y="544"/>
                  <a:pt x="737" y="527"/>
                </a:cubicBezTo>
                <a:cubicBezTo>
                  <a:pt x="740" y="515"/>
                  <a:pt x="744" y="502"/>
                  <a:pt x="750" y="491"/>
                </a:cubicBezTo>
                <a:cubicBezTo>
                  <a:pt x="761" y="473"/>
                  <a:pt x="767" y="453"/>
                  <a:pt x="772" y="433"/>
                </a:cubicBezTo>
                <a:cubicBezTo>
                  <a:pt x="774" y="424"/>
                  <a:pt x="776" y="415"/>
                  <a:pt x="778" y="406"/>
                </a:cubicBezTo>
                <a:cubicBezTo>
                  <a:pt x="780" y="409"/>
                  <a:pt x="781" y="411"/>
                  <a:pt x="783" y="414"/>
                </a:cubicBezTo>
                <a:cubicBezTo>
                  <a:pt x="792" y="432"/>
                  <a:pt x="808" y="440"/>
                  <a:pt x="828" y="442"/>
                </a:cubicBezTo>
                <a:cubicBezTo>
                  <a:pt x="831" y="442"/>
                  <a:pt x="833" y="440"/>
                  <a:pt x="835" y="439"/>
                </a:cubicBezTo>
                <a:cubicBezTo>
                  <a:pt x="837" y="437"/>
                  <a:pt x="838" y="435"/>
                  <a:pt x="840" y="433"/>
                </a:cubicBezTo>
                <a:cubicBezTo>
                  <a:pt x="849" y="421"/>
                  <a:pt x="859" y="409"/>
                  <a:pt x="867" y="397"/>
                </a:cubicBezTo>
                <a:cubicBezTo>
                  <a:pt x="880" y="378"/>
                  <a:pt x="889" y="357"/>
                  <a:pt x="896" y="336"/>
                </a:cubicBezTo>
                <a:cubicBezTo>
                  <a:pt x="899" y="327"/>
                  <a:pt x="903" y="319"/>
                  <a:pt x="907" y="310"/>
                </a:cubicBezTo>
                <a:cubicBezTo>
                  <a:pt x="910" y="305"/>
                  <a:pt x="913" y="301"/>
                  <a:pt x="913" y="295"/>
                </a:cubicBezTo>
                <a:cubicBezTo>
                  <a:pt x="913" y="290"/>
                  <a:pt x="915" y="287"/>
                  <a:pt x="919" y="284"/>
                </a:cubicBezTo>
                <a:cubicBezTo>
                  <a:pt x="928" y="279"/>
                  <a:pt x="932" y="272"/>
                  <a:pt x="932" y="262"/>
                </a:cubicBezTo>
                <a:cubicBezTo>
                  <a:pt x="932" y="260"/>
                  <a:pt x="933" y="257"/>
                  <a:pt x="934" y="255"/>
                </a:cubicBezTo>
                <a:cubicBezTo>
                  <a:pt x="934" y="253"/>
                  <a:pt x="935" y="250"/>
                  <a:pt x="936" y="248"/>
                </a:cubicBezTo>
                <a:cubicBezTo>
                  <a:pt x="936" y="238"/>
                  <a:pt x="929" y="232"/>
                  <a:pt x="927" y="224"/>
                </a:cubicBezTo>
                <a:cubicBezTo>
                  <a:pt x="926" y="223"/>
                  <a:pt x="925" y="223"/>
                  <a:pt x="924" y="222"/>
                </a:cubicBezTo>
                <a:cubicBezTo>
                  <a:pt x="923" y="221"/>
                  <a:pt x="922" y="220"/>
                  <a:pt x="921" y="218"/>
                </a:cubicBezTo>
                <a:cubicBezTo>
                  <a:pt x="919" y="213"/>
                  <a:pt x="916" y="211"/>
                  <a:pt x="911" y="213"/>
                </a:cubicBezTo>
                <a:cubicBezTo>
                  <a:pt x="907" y="215"/>
                  <a:pt x="905" y="214"/>
                  <a:pt x="903" y="211"/>
                </a:cubicBezTo>
                <a:cubicBezTo>
                  <a:pt x="900" y="206"/>
                  <a:pt x="894" y="205"/>
                  <a:pt x="891" y="208"/>
                </a:cubicBezTo>
                <a:cubicBezTo>
                  <a:pt x="890" y="209"/>
                  <a:pt x="888" y="210"/>
                  <a:pt x="887" y="211"/>
                </a:cubicBezTo>
                <a:cubicBezTo>
                  <a:pt x="886" y="207"/>
                  <a:pt x="885" y="204"/>
                  <a:pt x="880" y="204"/>
                </a:cubicBezTo>
                <a:cubicBezTo>
                  <a:pt x="879" y="204"/>
                  <a:pt x="879" y="203"/>
                  <a:pt x="878" y="203"/>
                </a:cubicBezTo>
                <a:cubicBezTo>
                  <a:pt x="872" y="199"/>
                  <a:pt x="867" y="200"/>
                  <a:pt x="865" y="207"/>
                </a:cubicBezTo>
                <a:cubicBezTo>
                  <a:pt x="862" y="213"/>
                  <a:pt x="860" y="220"/>
                  <a:pt x="858" y="226"/>
                </a:cubicBezTo>
                <a:cubicBezTo>
                  <a:pt x="857" y="229"/>
                  <a:pt x="857" y="233"/>
                  <a:pt x="858" y="236"/>
                </a:cubicBezTo>
                <a:cubicBezTo>
                  <a:pt x="860" y="244"/>
                  <a:pt x="862" y="251"/>
                  <a:pt x="865" y="259"/>
                </a:cubicBezTo>
                <a:cubicBezTo>
                  <a:pt x="866" y="262"/>
                  <a:pt x="867" y="265"/>
                  <a:pt x="869" y="267"/>
                </a:cubicBezTo>
                <a:cubicBezTo>
                  <a:pt x="874" y="272"/>
                  <a:pt x="873" y="277"/>
                  <a:pt x="871" y="282"/>
                </a:cubicBezTo>
                <a:cubicBezTo>
                  <a:pt x="865" y="293"/>
                  <a:pt x="860" y="303"/>
                  <a:pt x="854" y="314"/>
                </a:cubicBezTo>
                <a:cubicBezTo>
                  <a:pt x="849" y="324"/>
                  <a:pt x="840" y="332"/>
                  <a:pt x="831" y="339"/>
                </a:cubicBezTo>
                <a:cubicBezTo>
                  <a:pt x="831" y="338"/>
                  <a:pt x="830" y="337"/>
                  <a:pt x="830" y="337"/>
                </a:cubicBezTo>
                <a:cubicBezTo>
                  <a:pt x="831" y="323"/>
                  <a:pt x="827" y="310"/>
                  <a:pt x="821" y="298"/>
                </a:cubicBezTo>
                <a:cubicBezTo>
                  <a:pt x="816" y="289"/>
                  <a:pt x="810" y="281"/>
                  <a:pt x="802" y="273"/>
                </a:cubicBezTo>
                <a:cubicBezTo>
                  <a:pt x="799" y="271"/>
                  <a:pt x="798" y="268"/>
                  <a:pt x="798" y="263"/>
                </a:cubicBezTo>
                <a:cubicBezTo>
                  <a:pt x="799" y="258"/>
                  <a:pt x="799" y="252"/>
                  <a:pt x="799" y="247"/>
                </a:cubicBezTo>
                <a:cubicBezTo>
                  <a:pt x="799" y="234"/>
                  <a:pt x="793" y="223"/>
                  <a:pt x="786" y="213"/>
                </a:cubicBezTo>
                <a:cubicBezTo>
                  <a:pt x="778" y="201"/>
                  <a:pt x="770" y="189"/>
                  <a:pt x="757" y="182"/>
                </a:cubicBezTo>
                <a:cubicBezTo>
                  <a:pt x="752" y="180"/>
                  <a:pt x="752" y="177"/>
                  <a:pt x="756" y="173"/>
                </a:cubicBezTo>
                <a:cubicBezTo>
                  <a:pt x="757" y="172"/>
                  <a:pt x="759" y="170"/>
                  <a:pt x="761" y="169"/>
                </a:cubicBezTo>
                <a:cubicBezTo>
                  <a:pt x="768" y="166"/>
                  <a:pt x="775" y="163"/>
                  <a:pt x="782" y="161"/>
                </a:cubicBezTo>
                <a:cubicBezTo>
                  <a:pt x="792" y="158"/>
                  <a:pt x="794" y="149"/>
                  <a:pt x="790" y="140"/>
                </a:cubicBezTo>
                <a:cubicBezTo>
                  <a:pt x="788" y="138"/>
                  <a:pt x="788" y="134"/>
                  <a:pt x="788" y="130"/>
                </a:cubicBezTo>
                <a:cubicBezTo>
                  <a:pt x="787" y="127"/>
                  <a:pt x="788" y="124"/>
                  <a:pt x="785" y="122"/>
                </a:cubicBezTo>
                <a:cubicBezTo>
                  <a:pt x="785" y="122"/>
                  <a:pt x="784" y="120"/>
                  <a:pt x="785" y="119"/>
                </a:cubicBezTo>
                <a:cubicBezTo>
                  <a:pt x="789" y="115"/>
                  <a:pt x="789" y="111"/>
                  <a:pt x="787" y="106"/>
                </a:cubicBezTo>
                <a:cubicBezTo>
                  <a:pt x="787" y="105"/>
                  <a:pt x="787" y="104"/>
                  <a:pt x="787" y="103"/>
                </a:cubicBezTo>
                <a:cubicBezTo>
                  <a:pt x="788" y="103"/>
                  <a:pt x="789" y="103"/>
                  <a:pt x="790" y="103"/>
                </a:cubicBezTo>
                <a:cubicBezTo>
                  <a:pt x="797" y="102"/>
                  <a:pt x="801" y="97"/>
                  <a:pt x="798" y="90"/>
                </a:cubicBezTo>
                <a:cubicBezTo>
                  <a:pt x="797" y="88"/>
                  <a:pt x="795" y="86"/>
                  <a:pt x="793" y="84"/>
                </a:cubicBezTo>
                <a:cubicBezTo>
                  <a:pt x="789" y="79"/>
                  <a:pt x="785" y="73"/>
                  <a:pt x="781" y="68"/>
                </a:cubicBezTo>
                <a:cubicBezTo>
                  <a:pt x="780" y="66"/>
                  <a:pt x="780" y="63"/>
                  <a:pt x="781" y="61"/>
                </a:cubicBezTo>
                <a:cubicBezTo>
                  <a:pt x="783" y="58"/>
                  <a:pt x="783" y="55"/>
                  <a:pt x="782" y="52"/>
                </a:cubicBezTo>
                <a:cubicBezTo>
                  <a:pt x="777" y="45"/>
                  <a:pt x="773" y="38"/>
                  <a:pt x="768" y="32"/>
                </a:cubicBezTo>
                <a:cubicBezTo>
                  <a:pt x="758" y="17"/>
                  <a:pt x="745" y="7"/>
                  <a:pt x="727" y="4"/>
                </a:cubicBezTo>
                <a:cubicBezTo>
                  <a:pt x="727" y="4"/>
                  <a:pt x="727" y="3"/>
                  <a:pt x="727" y="3"/>
                </a:cubicBezTo>
                <a:cubicBezTo>
                  <a:pt x="725" y="3"/>
                  <a:pt x="711" y="0"/>
                  <a:pt x="703" y="0"/>
                </a:cubicBezTo>
                <a:cubicBezTo>
                  <a:pt x="701" y="0"/>
                  <a:pt x="698" y="0"/>
                  <a:pt x="695" y="0"/>
                </a:cubicBezTo>
                <a:cubicBezTo>
                  <a:pt x="691" y="0"/>
                  <a:pt x="687" y="0"/>
                  <a:pt x="683" y="0"/>
                </a:cubicBezTo>
                <a:cubicBezTo>
                  <a:pt x="683" y="0"/>
                  <a:pt x="683" y="0"/>
                  <a:pt x="683" y="0"/>
                </a:cubicBezTo>
                <a:cubicBezTo>
                  <a:pt x="683" y="0"/>
                  <a:pt x="683" y="0"/>
                  <a:pt x="683" y="0"/>
                </a:cubicBezTo>
                <a:cubicBezTo>
                  <a:pt x="676" y="1"/>
                  <a:pt x="669" y="3"/>
                  <a:pt x="662" y="7"/>
                </a:cubicBezTo>
                <a:cubicBezTo>
                  <a:pt x="647" y="16"/>
                  <a:pt x="639" y="30"/>
                  <a:pt x="635" y="47"/>
                </a:cubicBezTo>
                <a:cubicBezTo>
                  <a:pt x="631" y="62"/>
                  <a:pt x="631" y="77"/>
                  <a:pt x="638" y="91"/>
                </a:cubicBezTo>
                <a:cubicBezTo>
                  <a:pt x="643" y="99"/>
                  <a:pt x="648" y="107"/>
                  <a:pt x="652" y="116"/>
                </a:cubicBezTo>
                <a:cubicBezTo>
                  <a:pt x="655" y="124"/>
                  <a:pt x="657" y="131"/>
                  <a:pt x="658" y="139"/>
                </a:cubicBezTo>
                <a:cubicBezTo>
                  <a:pt x="659" y="145"/>
                  <a:pt x="658" y="151"/>
                  <a:pt x="657" y="157"/>
                </a:cubicBezTo>
                <a:cubicBezTo>
                  <a:pt x="657" y="160"/>
                  <a:pt x="657" y="164"/>
                  <a:pt x="655" y="166"/>
                </a:cubicBezTo>
                <a:cubicBezTo>
                  <a:pt x="648" y="175"/>
                  <a:pt x="640" y="185"/>
                  <a:pt x="629" y="190"/>
                </a:cubicBezTo>
                <a:cubicBezTo>
                  <a:pt x="622" y="194"/>
                  <a:pt x="614" y="198"/>
                  <a:pt x="611" y="206"/>
                </a:cubicBezTo>
                <a:cubicBezTo>
                  <a:pt x="610" y="209"/>
                  <a:pt x="608" y="210"/>
                  <a:pt x="606" y="210"/>
                </a:cubicBezTo>
                <a:cubicBezTo>
                  <a:pt x="587" y="216"/>
                  <a:pt x="570" y="224"/>
                  <a:pt x="563" y="244"/>
                </a:cubicBezTo>
                <a:cubicBezTo>
                  <a:pt x="559" y="252"/>
                  <a:pt x="553" y="253"/>
                  <a:pt x="546" y="256"/>
                </a:cubicBezTo>
                <a:cubicBezTo>
                  <a:pt x="538" y="259"/>
                  <a:pt x="529" y="261"/>
                  <a:pt x="521" y="266"/>
                </a:cubicBezTo>
                <a:cubicBezTo>
                  <a:pt x="502" y="279"/>
                  <a:pt x="484" y="292"/>
                  <a:pt x="466" y="305"/>
                </a:cubicBezTo>
                <a:cubicBezTo>
                  <a:pt x="453" y="315"/>
                  <a:pt x="442" y="327"/>
                  <a:pt x="433" y="341"/>
                </a:cubicBezTo>
                <a:cubicBezTo>
                  <a:pt x="430" y="346"/>
                  <a:pt x="427" y="352"/>
                  <a:pt x="430" y="358"/>
                </a:cubicBezTo>
                <a:cubicBezTo>
                  <a:pt x="437" y="370"/>
                  <a:pt x="444" y="383"/>
                  <a:pt x="452" y="395"/>
                </a:cubicBezTo>
                <a:cubicBezTo>
                  <a:pt x="461" y="408"/>
                  <a:pt x="469" y="423"/>
                  <a:pt x="480" y="435"/>
                </a:cubicBezTo>
                <a:cubicBezTo>
                  <a:pt x="500" y="459"/>
                  <a:pt x="521" y="481"/>
                  <a:pt x="543" y="504"/>
                </a:cubicBezTo>
                <a:cubicBezTo>
                  <a:pt x="549" y="511"/>
                  <a:pt x="555" y="518"/>
                  <a:pt x="555" y="528"/>
                </a:cubicBezTo>
                <a:cubicBezTo>
                  <a:pt x="556" y="533"/>
                  <a:pt x="557" y="537"/>
                  <a:pt x="558" y="541"/>
                </a:cubicBezTo>
                <a:cubicBezTo>
                  <a:pt x="558" y="544"/>
                  <a:pt x="559" y="547"/>
                  <a:pt x="557" y="549"/>
                </a:cubicBezTo>
                <a:cubicBezTo>
                  <a:pt x="554" y="557"/>
                  <a:pt x="549" y="564"/>
                  <a:pt x="545" y="572"/>
                </a:cubicBezTo>
                <a:cubicBezTo>
                  <a:pt x="536" y="587"/>
                  <a:pt x="532" y="604"/>
                  <a:pt x="534" y="622"/>
                </a:cubicBezTo>
                <a:cubicBezTo>
                  <a:pt x="535" y="636"/>
                  <a:pt x="536" y="650"/>
                  <a:pt x="538" y="663"/>
                </a:cubicBezTo>
                <a:cubicBezTo>
                  <a:pt x="539" y="674"/>
                  <a:pt x="537" y="684"/>
                  <a:pt x="530" y="693"/>
                </a:cubicBezTo>
                <a:cubicBezTo>
                  <a:pt x="523" y="703"/>
                  <a:pt x="515" y="714"/>
                  <a:pt x="510" y="725"/>
                </a:cubicBezTo>
                <a:cubicBezTo>
                  <a:pt x="501" y="740"/>
                  <a:pt x="495" y="756"/>
                  <a:pt x="487" y="772"/>
                </a:cubicBezTo>
                <a:cubicBezTo>
                  <a:pt x="482" y="783"/>
                  <a:pt x="478" y="794"/>
                  <a:pt x="478" y="806"/>
                </a:cubicBezTo>
                <a:cubicBezTo>
                  <a:pt x="477" y="822"/>
                  <a:pt x="470" y="834"/>
                  <a:pt x="460" y="846"/>
                </a:cubicBezTo>
                <a:cubicBezTo>
                  <a:pt x="459" y="846"/>
                  <a:pt x="458" y="846"/>
                  <a:pt x="457" y="845"/>
                </a:cubicBezTo>
                <a:cubicBezTo>
                  <a:pt x="434" y="836"/>
                  <a:pt x="410" y="826"/>
                  <a:pt x="385" y="822"/>
                </a:cubicBezTo>
                <a:cubicBezTo>
                  <a:pt x="368" y="820"/>
                  <a:pt x="353" y="822"/>
                  <a:pt x="338" y="830"/>
                </a:cubicBezTo>
                <a:cubicBezTo>
                  <a:pt x="336" y="831"/>
                  <a:pt x="334" y="831"/>
                  <a:pt x="333" y="832"/>
                </a:cubicBezTo>
                <a:cubicBezTo>
                  <a:pt x="321" y="832"/>
                  <a:pt x="310" y="832"/>
                  <a:pt x="299" y="833"/>
                </a:cubicBezTo>
                <a:cubicBezTo>
                  <a:pt x="279" y="835"/>
                  <a:pt x="260" y="837"/>
                  <a:pt x="241" y="839"/>
                </a:cubicBezTo>
                <a:cubicBezTo>
                  <a:pt x="226" y="840"/>
                  <a:pt x="210" y="841"/>
                  <a:pt x="196" y="832"/>
                </a:cubicBezTo>
                <a:cubicBezTo>
                  <a:pt x="194" y="830"/>
                  <a:pt x="191" y="828"/>
                  <a:pt x="190" y="826"/>
                </a:cubicBezTo>
                <a:cubicBezTo>
                  <a:pt x="185" y="819"/>
                  <a:pt x="180" y="811"/>
                  <a:pt x="175" y="805"/>
                </a:cubicBezTo>
                <a:cubicBezTo>
                  <a:pt x="166" y="793"/>
                  <a:pt x="150" y="786"/>
                  <a:pt x="135" y="799"/>
                </a:cubicBezTo>
                <a:cubicBezTo>
                  <a:pt x="128" y="804"/>
                  <a:pt x="121" y="810"/>
                  <a:pt x="115" y="816"/>
                </a:cubicBezTo>
                <a:cubicBezTo>
                  <a:pt x="102" y="831"/>
                  <a:pt x="87" y="842"/>
                  <a:pt x="68" y="850"/>
                </a:cubicBezTo>
                <a:cubicBezTo>
                  <a:pt x="54" y="856"/>
                  <a:pt x="41" y="864"/>
                  <a:pt x="30" y="875"/>
                </a:cubicBezTo>
                <a:cubicBezTo>
                  <a:pt x="21" y="886"/>
                  <a:pt x="14" y="897"/>
                  <a:pt x="8" y="910"/>
                </a:cubicBezTo>
                <a:cubicBezTo>
                  <a:pt x="4" y="918"/>
                  <a:pt x="1" y="926"/>
                  <a:pt x="0" y="936"/>
                </a:cubicBezTo>
                <a:cubicBezTo>
                  <a:pt x="0" y="940"/>
                  <a:pt x="1" y="946"/>
                  <a:pt x="3" y="950"/>
                </a:cubicBezTo>
                <a:cubicBezTo>
                  <a:pt x="4" y="955"/>
                  <a:pt x="9" y="957"/>
                  <a:pt x="12" y="955"/>
                </a:cubicBezTo>
                <a:cubicBezTo>
                  <a:pt x="21" y="949"/>
                  <a:pt x="30" y="944"/>
                  <a:pt x="37" y="937"/>
                </a:cubicBezTo>
                <a:cubicBezTo>
                  <a:pt x="47" y="926"/>
                  <a:pt x="60" y="919"/>
                  <a:pt x="74" y="916"/>
                </a:cubicBezTo>
                <a:cubicBezTo>
                  <a:pt x="95" y="911"/>
                  <a:pt x="116" y="907"/>
                  <a:pt x="137" y="903"/>
                </a:cubicBezTo>
                <a:cubicBezTo>
                  <a:pt x="145" y="902"/>
                  <a:pt x="153" y="903"/>
                  <a:pt x="158" y="910"/>
                </a:cubicBezTo>
                <a:cubicBezTo>
                  <a:pt x="159" y="911"/>
                  <a:pt x="160" y="912"/>
                  <a:pt x="162" y="913"/>
                </a:cubicBezTo>
                <a:cubicBezTo>
                  <a:pt x="162" y="913"/>
                  <a:pt x="163" y="913"/>
                  <a:pt x="163" y="913"/>
                </a:cubicBezTo>
                <a:cubicBezTo>
                  <a:pt x="163" y="911"/>
                  <a:pt x="163" y="909"/>
                  <a:pt x="163" y="906"/>
                </a:cubicBezTo>
                <a:cubicBezTo>
                  <a:pt x="162" y="900"/>
                  <a:pt x="164" y="897"/>
                  <a:pt x="170" y="897"/>
                </a:cubicBezTo>
                <a:cubicBezTo>
                  <a:pt x="208" y="895"/>
                  <a:pt x="246" y="895"/>
                  <a:pt x="284" y="903"/>
                </a:cubicBezTo>
                <a:cubicBezTo>
                  <a:pt x="285" y="903"/>
                  <a:pt x="292" y="905"/>
                  <a:pt x="301" y="907"/>
                </a:cubicBezTo>
                <a:cubicBezTo>
                  <a:pt x="303" y="908"/>
                  <a:pt x="305" y="908"/>
                  <a:pt x="307" y="909"/>
                </a:cubicBezTo>
                <a:cubicBezTo>
                  <a:pt x="312" y="911"/>
                  <a:pt x="317" y="911"/>
                  <a:pt x="321" y="912"/>
                </a:cubicBezTo>
                <a:cubicBezTo>
                  <a:pt x="323" y="913"/>
                  <a:pt x="326" y="913"/>
                  <a:pt x="330" y="914"/>
                </a:cubicBezTo>
                <a:cubicBezTo>
                  <a:pt x="331" y="915"/>
                  <a:pt x="332" y="915"/>
                  <a:pt x="333" y="915"/>
                </a:cubicBezTo>
                <a:cubicBezTo>
                  <a:pt x="336" y="916"/>
                  <a:pt x="338" y="916"/>
                  <a:pt x="341" y="917"/>
                </a:cubicBezTo>
                <a:cubicBezTo>
                  <a:pt x="345" y="917"/>
                  <a:pt x="349" y="918"/>
                  <a:pt x="353" y="919"/>
                </a:cubicBezTo>
                <a:cubicBezTo>
                  <a:pt x="353" y="919"/>
                  <a:pt x="353" y="919"/>
                  <a:pt x="353" y="919"/>
                </a:cubicBezTo>
                <a:cubicBezTo>
                  <a:pt x="355" y="919"/>
                  <a:pt x="357" y="920"/>
                  <a:pt x="360" y="920"/>
                </a:cubicBezTo>
                <a:cubicBezTo>
                  <a:pt x="367" y="922"/>
                  <a:pt x="373" y="923"/>
                  <a:pt x="376" y="923"/>
                </a:cubicBezTo>
                <a:cubicBezTo>
                  <a:pt x="376" y="923"/>
                  <a:pt x="376" y="923"/>
                  <a:pt x="376" y="923"/>
                </a:cubicBezTo>
                <a:cubicBezTo>
                  <a:pt x="376" y="923"/>
                  <a:pt x="376" y="923"/>
                  <a:pt x="376" y="923"/>
                </a:cubicBezTo>
                <a:cubicBezTo>
                  <a:pt x="376" y="923"/>
                  <a:pt x="376" y="923"/>
                  <a:pt x="376" y="923"/>
                </a:cubicBezTo>
                <a:cubicBezTo>
                  <a:pt x="378" y="923"/>
                  <a:pt x="381" y="924"/>
                  <a:pt x="383" y="924"/>
                </a:cubicBezTo>
                <a:cubicBezTo>
                  <a:pt x="416" y="926"/>
                  <a:pt x="449" y="930"/>
                  <a:pt x="481" y="939"/>
                </a:cubicBezTo>
                <a:cubicBezTo>
                  <a:pt x="498" y="944"/>
                  <a:pt x="513" y="940"/>
                  <a:pt x="526" y="930"/>
                </a:cubicBezTo>
                <a:cubicBezTo>
                  <a:pt x="536" y="923"/>
                  <a:pt x="544" y="914"/>
                  <a:pt x="553" y="904"/>
                </a:cubicBezTo>
                <a:cubicBezTo>
                  <a:pt x="559" y="897"/>
                  <a:pt x="563" y="888"/>
                  <a:pt x="569" y="881"/>
                </a:cubicBezTo>
                <a:cubicBezTo>
                  <a:pt x="582" y="865"/>
                  <a:pt x="596" y="850"/>
                  <a:pt x="609" y="834"/>
                </a:cubicBezTo>
                <a:cubicBezTo>
                  <a:pt x="625" y="813"/>
                  <a:pt x="640" y="791"/>
                  <a:pt x="651" y="767"/>
                </a:cubicBezTo>
                <a:cubicBezTo>
                  <a:pt x="656" y="757"/>
                  <a:pt x="661" y="746"/>
                  <a:pt x="666" y="736"/>
                </a:cubicBezTo>
                <a:cubicBezTo>
                  <a:pt x="668" y="737"/>
                  <a:pt x="670" y="737"/>
                  <a:pt x="672" y="738"/>
                </a:cubicBezTo>
                <a:cubicBezTo>
                  <a:pt x="682" y="746"/>
                  <a:pt x="692" y="754"/>
                  <a:pt x="702" y="762"/>
                </a:cubicBezTo>
                <a:cubicBezTo>
                  <a:pt x="719" y="776"/>
                  <a:pt x="735" y="790"/>
                  <a:pt x="751" y="804"/>
                </a:cubicBezTo>
                <a:cubicBezTo>
                  <a:pt x="765" y="817"/>
                  <a:pt x="786" y="823"/>
                  <a:pt x="786" y="823"/>
                </a:cubicBezTo>
                <a:cubicBezTo>
                  <a:pt x="786" y="823"/>
                  <a:pt x="786" y="823"/>
                  <a:pt x="786" y="823"/>
                </a:cubicBezTo>
                <a:cubicBezTo>
                  <a:pt x="794" y="827"/>
                  <a:pt x="802" y="831"/>
                  <a:pt x="810" y="835"/>
                </a:cubicBezTo>
                <a:cubicBezTo>
                  <a:pt x="821" y="840"/>
                  <a:pt x="832" y="846"/>
                  <a:pt x="841" y="854"/>
                </a:cubicBezTo>
                <a:cubicBezTo>
                  <a:pt x="842" y="855"/>
                  <a:pt x="843" y="857"/>
                  <a:pt x="843" y="859"/>
                </a:cubicBezTo>
                <a:cubicBezTo>
                  <a:pt x="841" y="891"/>
                  <a:pt x="841" y="923"/>
                  <a:pt x="845" y="955"/>
                </a:cubicBezTo>
                <a:cubicBezTo>
                  <a:pt x="847" y="966"/>
                  <a:pt x="851" y="976"/>
                  <a:pt x="856" y="986"/>
                </a:cubicBezTo>
                <a:cubicBezTo>
                  <a:pt x="856" y="986"/>
                  <a:pt x="856" y="986"/>
                  <a:pt x="856" y="986"/>
                </a:cubicBezTo>
                <a:cubicBezTo>
                  <a:pt x="857" y="988"/>
                  <a:pt x="862" y="996"/>
                  <a:pt x="866" y="1005"/>
                </a:cubicBezTo>
                <a:cubicBezTo>
                  <a:pt x="866" y="1005"/>
                  <a:pt x="867" y="1006"/>
                  <a:pt x="867" y="1006"/>
                </a:cubicBezTo>
                <a:cubicBezTo>
                  <a:pt x="867" y="1006"/>
                  <a:pt x="867" y="1006"/>
                  <a:pt x="867" y="1006"/>
                </a:cubicBezTo>
                <a:cubicBezTo>
                  <a:pt x="872" y="1015"/>
                  <a:pt x="876" y="1023"/>
                  <a:pt x="876" y="1023"/>
                </a:cubicBezTo>
                <a:cubicBezTo>
                  <a:pt x="876" y="1023"/>
                  <a:pt x="876" y="1023"/>
                  <a:pt x="876" y="1023"/>
                </a:cubicBezTo>
                <a:cubicBezTo>
                  <a:pt x="881" y="1032"/>
                  <a:pt x="886" y="1042"/>
                  <a:pt x="889" y="1052"/>
                </a:cubicBezTo>
                <a:cubicBezTo>
                  <a:pt x="896" y="1070"/>
                  <a:pt x="903" y="1088"/>
                  <a:pt x="908" y="1106"/>
                </a:cubicBezTo>
                <a:cubicBezTo>
                  <a:pt x="911" y="1120"/>
                  <a:pt x="913" y="1134"/>
                  <a:pt x="915" y="1148"/>
                </a:cubicBezTo>
                <a:cubicBezTo>
                  <a:pt x="916" y="1152"/>
                  <a:pt x="917" y="1158"/>
                  <a:pt x="915" y="1162"/>
                </a:cubicBezTo>
                <a:cubicBezTo>
                  <a:pt x="913" y="1167"/>
                  <a:pt x="913" y="1170"/>
                  <a:pt x="914" y="1174"/>
                </a:cubicBezTo>
                <a:cubicBezTo>
                  <a:pt x="914" y="1178"/>
                  <a:pt x="914" y="1182"/>
                  <a:pt x="914" y="1185"/>
                </a:cubicBezTo>
                <a:cubicBezTo>
                  <a:pt x="911" y="1197"/>
                  <a:pt x="914" y="1209"/>
                  <a:pt x="919" y="1219"/>
                </a:cubicBezTo>
                <a:cubicBezTo>
                  <a:pt x="921" y="1224"/>
                  <a:pt x="925" y="1229"/>
                  <a:pt x="931" y="1229"/>
                </a:cubicBezTo>
                <a:cubicBezTo>
                  <a:pt x="939" y="1229"/>
                  <a:pt x="948" y="1229"/>
                  <a:pt x="956" y="1228"/>
                </a:cubicBezTo>
                <a:cubicBezTo>
                  <a:pt x="965" y="1227"/>
                  <a:pt x="974" y="1224"/>
                  <a:pt x="983" y="1224"/>
                </a:cubicBezTo>
                <a:cubicBezTo>
                  <a:pt x="1007" y="1225"/>
                  <a:pt x="1030" y="1226"/>
                  <a:pt x="1054" y="1227"/>
                </a:cubicBezTo>
                <a:cubicBezTo>
                  <a:pt x="1060" y="1227"/>
                  <a:pt x="1066" y="1225"/>
                  <a:pt x="1072" y="1224"/>
                </a:cubicBezTo>
                <a:cubicBezTo>
                  <a:pt x="1077" y="1222"/>
                  <a:pt x="1083" y="1220"/>
                  <a:pt x="1088" y="1218"/>
                </a:cubicBezTo>
                <a:cubicBezTo>
                  <a:pt x="1099" y="1213"/>
                  <a:pt x="1110" y="1208"/>
                  <a:pt x="1121" y="1203"/>
                </a:cubicBezTo>
                <a:cubicBezTo>
                  <a:pt x="1134" y="1196"/>
                  <a:pt x="1135" y="1190"/>
                  <a:pt x="1125" y="1179"/>
                </a:cubicBezTo>
                <a:close/>
                <a:moveTo>
                  <a:pt x="590" y="494"/>
                </a:moveTo>
                <a:cubicBezTo>
                  <a:pt x="590" y="494"/>
                  <a:pt x="589" y="494"/>
                  <a:pt x="588" y="494"/>
                </a:cubicBezTo>
                <a:cubicBezTo>
                  <a:pt x="585" y="490"/>
                  <a:pt x="581" y="486"/>
                  <a:pt x="577" y="481"/>
                </a:cubicBezTo>
                <a:cubicBezTo>
                  <a:pt x="564" y="463"/>
                  <a:pt x="550" y="444"/>
                  <a:pt x="537" y="426"/>
                </a:cubicBezTo>
                <a:cubicBezTo>
                  <a:pt x="533" y="419"/>
                  <a:pt x="530" y="410"/>
                  <a:pt x="527" y="402"/>
                </a:cubicBezTo>
                <a:cubicBezTo>
                  <a:pt x="522" y="389"/>
                  <a:pt x="518" y="377"/>
                  <a:pt x="514" y="364"/>
                </a:cubicBezTo>
                <a:cubicBezTo>
                  <a:pt x="511" y="357"/>
                  <a:pt x="512" y="356"/>
                  <a:pt x="520" y="355"/>
                </a:cubicBezTo>
                <a:cubicBezTo>
                  <a:pt x="540" y="352"/>
                  <a:pt x="559" y="346"/>
                  <a:pt x="577" y="334"/>
                </a:cubicBezTo>
                <a:cubicBezTo>
                  <a:pt x="581" y="332"/>
                  <a:pt x="582" y="331"/>
                  <a:pt x="585" y="337"/>
                </a:cubicBezTo>
                <a:cubicBezTo>
                  <a:pt x="591" y="350"/>
                  <a:pt x="594" y="363"/>
                  <a:pt x="592" y="378"/>
                </a:cubicBezTo>
                <a:cubicBezTo>
                  <a:pt x="591" y="387"/>
                  <a:pt x="593" y="396"/>
                  <a:pt x="593" y="405"/>
                </a:cubicBezTo>
                <a:cubicBezTo>
                  <a:pt x="594" y="429"/>
                  <a:pt x="595" y="452"/>
                  <a:pt x="596" y="475"/>
                </a:cubicBezTo>
                <a:cubicBezTo>
                  <a:pt x="596" y="481"/>
                  <a:pt x="592" y="488"/>
                  <a:pt x="590" y="49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8987"/>
            <a:endParaRPr lang="en-IN" sz="2400">
              <a:solidFill>
                <a:prstClr val="black"/>
              </a:solidFill>
              <a:latin typeface="Raleway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FCD2AC-B0B7-4645-9ADB-8B9016EE418E}"/>
              </a:ext>
            </a:extLst>
          </p:cNvPr>
          <p:cNvSpPr txBox="1"/>
          <p:nvPr/>
        </p:nvSpPr>
        <p:spPr>
          <a:xfrm>
            <a:off x="609599" y="2727475"/>
            <a:ext cx="3728145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1218987"/>
            <a:r>
              <a:rPr lang="en-US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Raleway"/>
                <a:cs typeface="Arial" pitchFamily="34" charset="0"/>
              </a:rPr>
              <a:t>Billion Dollar Class Actions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7A71F0D-ADC5-4B41-BE3A-7CF15A833471}"/>
              </a:ext>
            </a:extLst>
          </p:cNvPr>
          <p:cNvGrpSpPr/>
          <p:nvPr/>
        </p:nvGrpSpPr>
        <p:grpSpPr>
          <a:xfrm>
            <a:off x="135466" y="3886765"/>
            <a:ext cx="5250713" cy="755812"/>
            <a:chOff x="2494012" y="1702274"/>
            <a:chExt cx="3312368" cy="677109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F36A8BA-BD54-4A50-A8E1-BA9411B09747}"/>
                </a:ext>
              </a:extLst>
            </p:cNvPr>
            <p:cNvSpPr txBox="1"/>
            <p:nvPr/>
          </p:nvSpPr>
          <p:spPr>
            <a:xfrm>
              <a:off x="3291223" y="2071606"/>
              <a:ext cx="12744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8987"/>
              <a:r>
                <a:rPr lang="en-US" sz="1400" kern="0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Raleway"/>
                  <a:cs typeface="Arial" pitchFamily="34" charset="0"/>
                </a:rPr>
                <a:t>Greater than $6B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E72A1D5-F572-4C63-A8E5-3D9D0EED7BB7}"/>
                </a:ext>
              </a:extLst>
            </p:cNvPr>
            <p:cNvSpPr txBox="1"/>
            <p:nvPr/>
          </p:nvSpPr>
          <p:spPr>
            <a:xfrm>
              <a:off x="2494012" y="1702274"/>
              <a:ext cx="3312368" cy="369332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defTabSz="1218987"/>
              <a:r>
                <a:rPr lang="en-US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Raleway"/>
                  <a:cs typeface="Arial" pitchFamily="34" charset="0"/>
                </a:rPr>
                <a:t>Top 5 Billion-Dollar Class Settlements</a:t>
              </a:r>
            </a:p>
          </p:txBody>
        </p:sp>
      </p:grpSp>
      <p:sp>
        <p:nvSpPr>
          <p:cNvPr id="18" name="Oval 17">
            <a:extLst>
              <a:ext uri="{FF2B5EF4-FFF2-40B4-BE49-F238E27FC236}">
                <a16:creationId xmlns:a16="http://schemas.microsoft.com/office/drawing/2014/main" id="{E09BF67D-7116-4F5A-801E-ECE7C67B9A53}"/>
              </a:ext>
            </a:extLst>
          </p:cNvPr>
          <p:cNvSpPr/>
          <p:nvPr/>
        </p:nvSpPr>
        <p:spPr>
          <a:xfrm>
            <a:off x="574522" y="5599042"/>
            <a:ext cx="12422084" cy="854296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alpha val="43000"/>
                </a:schemeClr>
              </a:gs>
              <a:gs pos="100000">
                <a:sysClr val="window" lastClr="FFFFFF">
                  <a:alpha val="0"/>
                  <a:lumMod val="100000"/>
                </a:sys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686416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>
            <a:extLst>
              <a:ext uri="{FF2B5EF4-FFF2-40B4-BE49-F238E27FC236}">
                <a16:creationId xmlns:a16="http://schemas.microsoft.com/office/drawing/2014/main" id="{F09F47FA-84DF-BE42-88F3-17AA2EB073C2}"/>
              </a:ext>
            </a:extLst>
          </p:cNvPr>
          <p:cNvSpPr txBox="1"/>
          <p:nvPr/>
        </p:nvSpPr>
        <p:spPr>
          <a:xfrm>
            <a:off x="762001" y="283413"/>
            <a:ext cx="1066800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defTabSz="914217"/>
            <a:r>
              <a:rPr lang="en-US" sz="4000" spc="-145" dirty="0">
                <a:solidFill>
                  <a:srgbClr val="000000"/>
                </a:solidFill>
                <a:latin typeface="Raleway"/>
                <a:cs typeface="Poppins" pitchFamily="2" charset="77"/>
              </a:rPr>
              <a:t>Proposed Fee Structure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2216E9C-613E-4B4E-9D42-542EF260E80F}"/>
              </a:ext>
            </a:extLst>
          </p:cNvPr>
          <p:cNvGrpSpPr/>
          <p:nvPr/>
        </p:nvGrpSpPr>
        <p:grpSpPr>
          <a:xfrm>
            <a:off x="934320" y="1776437"/>
            <a:ext cx="4493706" cy="4493705"/>
            <a:chOff x="4068079" y="5063672"/>
            <a:chExt cx="6120904" cy="6120903"/>
          </a:xfrm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" name="Freeform 70">
              <a:extLst>
                <a:ext uri="{FF2B5EF4-FFF2-40B4-BE49-F238E27FC236}">
                  <a16:creationId xmlns:a16="http://schemas.microsoft.com/office/drawing/2014/main" id="{E4CA75F3-C252-7E4A-A795-4EAE2C8843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0019" y="5995612"/>
              <a:ext cx="4257024" cy="425702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defTabSz="914217"/>
              <a:endParaRPr lang="en-US" sz="2000" dirty="0">
                <a:solidFill>
                  <a:srgbClr val="272727"/>
                </a:solidFill>
                <a:latin typeface="Raleway"/>
              </a:endParaRPr>
            </a:p>
          </p:txBody>
        </p:sp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848BD056-D9BB-974B-A2BE-55FAFF0CA7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0022" y="6001106"/>
              <a:ext cx="4250287" cy="4250286"/>
            </a:xfrm>
            <a:custGeom>
              <a:avLst/>
              <a:gdLst>
                <a:gd name="connsiteX0" fmla="*/ 2130013 w 4250287"/>
                <a:gd name="connsiteY0" fmla="*/ 1417177 h 4250286"/>
                <a:gd name="connsiteX1" fmla="*/ 2838601 w 4250287"/>
                <a:gd name="connsiteY1" fmla="*/ 2124520 h 4250286"/>
                <a:gd name="connsiteX2" fmla="*/ 2130013 w 4250287"/>
                <a:gd name="connsiteY2" fmla="*/ 2833109 h 4250286"/>
                <a:gd name="connsiteX3" fmla="*/ 1422669 w 4250287"/>
                <a:gd name="connsiteY3" fmla="*/ 2124520 h 4250286"/>
                <a:gd name="connsiteX4" fmla="*/ 2130013 w 4250287"/>
                <a:gd name="connsiteY4" fmla="*/ 1417177 h 4250286"/>
                <a:gd name="connsiteX5" fmla="*/ 2124517 w 4250287"/>
                <a:gd name="connsiteY5" fmla="*/ 1061324 h 4250286"/>
                <a:gd name="connsiteX6" fmla="*/ 1062256 w 4250287"/>
                <a:gd name="connsiteY6" fmla="*/ 2124518 h 4250286"/>
                <a:gd name="connsiteX7" fmla="*/ 2124517 w 4250287"/>
                <a:gd name="connsiteY7" fmla="*/ 3187713 h 4250286"/>
                <a:gd name="connsiteX8" fmla="*/ 3186777 w 4250287"/>
                <a:gd name="connsiteY8" fmla="*/ 2124518 h 4250286"/>
                <a:gd name="connsiteX9" fmla="*/ 2124517 w 4250287"/>
                <a:gd name="connsiteY9" fmla="*/ 1061324 h 4250286"/>
                <a:gd name="connsiteX10" fmla="*/ 2124517 w 4250287"/>
                <a:gd name="connsiteY10" fmla="*/ 708587 h 4250286"/>
                <a:gd name="connsiteX11" fmla="*/ 3541693 w 4250287"/>
                <a:gd name="connsiteY11" fmla="*/ 2124518 h 4250286"/>
                <a:gd name="connsiteX12" fmla="*/ 2124517 w 4250287"/>
                <a:gd name="connsiteY12" fmla="*/ 3541696 h 4250286"/>
                <a:gd name="connsiteX13" fmla="*/ 708584 w 4250287"/>
                <a:gd name="connsiteY13" fmla="*/ 2124518 h 4250286"/>
                <a:gd name="connsiteX14" fmla="*/ 2124517 w 4250287"/>
                <a:gd name="connsiteY14" fmla="*/ 708587 h 4250286"/>
                <a:gd name="connsiteX15" fmla="*/ 2124521 w 4250287"/>
                <a:gd name="connsiteY15" fmla="*/ 355125 h 4250286"/>
                <a:gd name="connsiteX16" fmla="*/ 353672 w 4250287"/>
                <a:gd name="connsiteY16" fmla="*/ 2124520 h 4250286"/>
                <a:gd name="connsiteX17" fmla="*/ 2124521 w 4250287"/>
                <a:gd name="connsiteY17" fmla="*/ 3896407 h 4250286"/>
                <a:gd name="connsiteX18" fmla="*/ 3895371 w 4250287"/>
                <a:gd name="connsiteY18" fmla="*/ 2124520 h 4250286"/>
                <a:gd name="connsiteX19" fmla="*/ 2124521 w 4250287"/>
                <a:gd name="connsiteY19" fmla="*/ 355125 h 4250286"/>
                <a:gd name="connsiteX20" fmla="*/ 2124521 w 4250287"/>
                <a:gd name="connsiteY20" fmla="*/ 0 h 4250286"/>
                <a:gd name="connsiteX21" fmla="*/ 4250287 w 4250287"/>
                <a:gd name="connsiteY21" fmla="*/ 2124520 h 4250286"/>
                <a:gd name="connsiteX22" fmla="*/ 2124521 w 4250287"/>
                <a:gd name="connsiteY22" fmla="*/ 4250286 h 4250286"/>
                <a:gd name="connsiteX23" fmla="*/ 0 w 4250287"/>
                <a:gd name="connsiteY23" fmla="*/ 2124520 h 4250286"/>
                <a:gd name="connsiteX24" fmla="*/ 2124521 w 4250287"/>
                <a:gd name="connsiteY24" fmla="*/ 0 h 4250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250287" h="4250286">
                  <a:moveTo>
                    <a:pt x="2130013" y="1417177"/>
                  </a:moveTo>
                  <a:cubicBezTo>
                    <a:pt x="2521045" y="1417177"/>
                    <a:pt x="2838601" y="1733489"/>
                    <a:pt x="2838601" y="2124520"/>
                  </a:cubicBezTo>
                  <a:cubicBezTo>
                    <a:pt x="2838601" y="2515552"/>
                    <a:pt x="2521045" y="2833109"/>
                    <a:pt x="2130013" y="2833109"/>
                  </a:cubicBezTo>
                  <a:cubicBezTo>
                    <a:pt x="1738981" y="2833109"/>
                    <a:pt x="1422669" y="2515552"/>
                    <a:pt x="1422669" y="2124520"/>
                  </a:cubicBezTo>
                  <a:cubicBezTo>
                    <a:pt x="1422669" y="1733489"/>
                    <a:pt x="1738981" y="1417177"/>
                    <a:pt x="2130013" y="1417177"/>
                  </a:cubicBezTo>
                  <a:close/>
                  <a:moveTo>
                    <a:pt x="2124517" y="1061324"/>
                  </a:moveTo>
                  <a:cubicBezTo>
                    <a:pt x="1537969" y="1061324"/>
                    <a:pt x="1062256" y="1537455"/>
                    <a:pt x="1062256" y="2124518"/>
                  </a:cubicBezTo>
                  <a:cubicBezTo>
                    <a:pt x="1062256" y="2711581"/>
                    <a:pt x="1537969" y="3187713"/>
                    <a:pt x="2124517" y="3187713"/>
                  </a:cubicBezTo>
                  <a:cubicBezTo>
                    <a:pt x="2711063" y="3187713"/>
                    <a:pt x="3186777" y="2711581"/>
                    <a:pt x="3186777" y="2124518"/>
                  </a:cubicBezTo>
                  <a:cubicBezTo>
                    <a:pt x="3186777" y="1537455"/>
                    <a:pt x="2711063" y="1061324"/>
                    <a:pt x="2124517" y="1061324"/>
                  </a:cubicBezTo>
                  <a:close/>
                  <a:moveTo>
                    <a:pt x="2124517" y="708587"/>
                  </a:moveTo>
                  <a:cubicBezTo>
                    <a:pt x="2906579" y="708587"/>
                    <a:pt x="3541693" y="1341768"/>
                    <a:pt x="3541693" y="2124518"/>
                  </a:cubicBezTo>
                  <a:cubicBezTo>
                    <a:pt x="3541693" y="2908515"/>
                    <a:pt x="2906579" y="3541696"/>
                    <a:pt x="2124517" y="3541696"/>
                  </a:cubicBezTo>
                  <a:cubicBezTo>
                    <a:pt x="1342453" y="3541696"/>
                    <a:pt x="708584" y="2908515"/>
                    <a:pt x="708584" y="2124518"/>
                  </a:cubicBezTo>
                  <a:cubicBezTo>
                    <a:pt x="708584" y="1341768"/>
                    <a:pt x="1342453" y="708587"/>
                    <a:pt x="2124517" y="708587"/>
                  </a:cubicBezTo>
                  <a:close/>
                  <a:moveTo>
                    <a:pt x="2124521" y="355125"/>
                  </a:moveTo>
                  <a:cubicBezTo>
                    <a:pt x="1146943" y="355125"/>
                    <a:pt x="353672" y="1146369"/>
                    <a:pt x="353672" y="2124520"/>
                  </a:cubicBezTo>
                  <a:cubicBezTo>
                    <a:pt x="353672" y="3103918"/>
                    <a:pt x="1146943" y="3896407"/>
                    <a:pt x="2124521" y="3896407"/>
                  </a:cubicBezTo>
                  <a:cubicBezTo>
                    <a:pt x="3103345" y="3896407"/>
                    <a:pt x="3895371" y="3103918"/>
                    <a:pt x="3895371" y="2124520"/>
                  </a:cubicBezTo>
                  <a:cubicBezTo>
                    <a:pt x="3895371" y="1146369"/>
                    <a:pt x="3103345" y="355125"/>
                    <a:pt x="2124521" y="355125"/>
                  </a:cubicBezTo>
                  <a:close/>
                  <a:moveTo>
                    <a:pt x="2124521" y="0"/>
                  </a:moveTo>
                  <a:cubicBezTo>
                    <a:pt x="3298861" y="0"/>
                    <a:pt x="4250287" y="950738"/>
                    <a:pt x="4250287" y="2124520"/>
                  </a:cubicBezTo>
                  <a:cubicBezTo>
                    <a:pt x="4250287" y="3298302"/>
                    <a:pt x="3298861" y="4250286"/>
                    <a:pt x="2124521" y="4250286"/>
                  </a:cubicBezTo>
                  <a:cubicBezTo>
                    <a:pt x="951427" y="4250286"/>
                    <a:pt x="0" y="3298302"/>
                    <a:pt x="0" y="2124520"/>
                  </a:cubicBezTo>
                  <a:cubicBezTo>
                    <a:pt x="0" y="950738"/>
                    <a:pt x="951427" y="0"/>
                    <a:pt x="212452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anchor="ctr">
              <a:noAutofit/>
            </a:bodyPr>
            <a:lstStyle/>
            <a:p>
              <a:pPr defTabSz="914217"/>
              <a:endParaRPr lang="en-US" sz="2000" dirty="0">
                <a:solidFill>
                  <a:srgbClr val="272727"/>
                </a:solidFill>
                <a:latin typeface="Raleway"/>
              </a:endParaRPr>
            </a:p>
          </p:txBody>
        </p:sp>
        <p:sp>
          <p:nvSpPr>
            <p:cNvPr id="4" name="Freeform 74">
              <a:extLst>
                <a:ext uri="{FF2B5EF4-FFF2-40B4-BE49-F238E27FC236}">
                  <a16:creationId xmlns:a16="http://schemas.microsoft.com/office/drawing/2014/main" id="{389DB8FE-1BE9-5542-A347-A7F51FDB51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7512" y="5533106"/>
              <a:ext cx="5187530" cy="5187529"/>
            </a:xfrm>
            <a:custGeom>
              <a:avLst/>
              <a:gdLst>
                <a:gd name="T0" fmla="*/ 4215 w 4216"/>
                <a:gd name="T1" fmla="*/ 2107 h 4216"/>
                <a:gd name="T2" fmla="*/ 4215 w 4216"/>
                <a:gd name="T3" fmla="*/ 2107 h 4216"/>
                <a:gd name="T4" fmla="*/ 2107 w 4216"/>
                <a:gd name="T5" fmla="*/ 4215 h 4216"/>
                <a:gd name="T6" fmla="*/ 2107 w 4216"/>
                <a:gd name="T7" fmla="*/ 4215 h 4216"/>
                <a:gd name="T8" fmla="*/ 0 w 4216"/>
                <a:gd name="T9" fmla="*/ 2107 h 4216"/>
                <a:gd name="T10" fmla="*/ 0 w 4216"/>
                <a:gd name="T11" fmla="*/ 2107 h 4216"/>
                <a:gd name="T12" fmla="*/ 2107 w 4216"/>
                <a:gd name="T13" fmla="*/ 0 h 4216"/>
                <a:gd name="T14" fmla="*/ 2107 w 4216"/>
                <a:gd name="T15" fmla="*/ 0 h 4216"/>
                <a:gd name="T16" fmla="*/ 4215 w 4216"/>
                <a:gd name="T17" fmla="*/ 2107 h 4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16" h="4216">
                  <a:moveTo>
                    <a:pt x="4215" y="2107"/>
                  </a:moveTo>
                  <a:lnTo>
                    <a:pt x="4215" y="2107"/>
                  </a:lnTo>
                  <a:cubicBezTo>
                    <a:pt x="4215" y="3271"/>
                    <a:pt x="3271" y="4215"/>
                    <a:pt x="2107" y="4215"/>
                  </a:cubicBezTo>
                  <a:lnTo>
                    <a:pt x="2107" y="4215"/>
                  </a:lnTo>
                  <a:cubicBezTo>
                    <a:pt x="944" y="4215"/>
                    <a:pt x="0" y="3271"/>
                    <a:pt x="0" y="2107"/>
                  </a:cubicBezTo>
                  <a:lnTo>
                    <a:pt x="0" y="2107"/>
                  </a:lnTo>
                  <a:cubicBezTo>
                    <a:pt x="0" y="944"/>
                    <a:pt x="944" y="0"/>
                    <a:pt x="2107" y="0"/>
                  </a:cubicBezTo>
                  <a:lnTo>
                    <a:pt x="2107" y="0"/>
                  </a:lnTo>
                  <a:cubicBezTo>
                    <a:pt x="3271" y="0"/>
                    <a:pt x="4215" y="944"/>
                    <a:pt x="4215" y="2107"/>
                  </a:cubicBezTo>
                </a:path>
              </a:pathLst>
            </a:custGeom>
            <a:noFill/>
            <a:ln w="25400" cap="flat">
              <a:solidFill>
                <a:schemeClr val="bg1">
                  <a:lumMod val="85000"/>
                </a:schemeClr>
              </a:solidFill>
              <a:prstDash val="lgDash"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217"/>
              <a:endParaRPr lang="en-US" sz="2000" dirty="0">
                <a:solidFill>
                  <a:srgbClr val="272727"/>
                </a:solidFill>
                <a:latin typeface="Raleway"/>
              </a:endParaRPr>
            </a:p>
          </p:txBody>
        </p:sp>
        <p:sp>
          <p:nvSpPr>
            <p:cNvPr id="5" name="Freeform 75">
              <a:extLst>
                <a:ext uri="{FF2B5EF4-FFF2-40B4-BE49-F238E27FC236}">
                  <a16:creationId xmlns:a16="http://schemas.microsoft.com/office/drawing/2014/main" id="{029F6CC1-68BA-E64E-B0DF-B5CB96AC4E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8079" y="5063672"/>
              <a:ext cx="6120904" cy="6120903"/>
            </a:xfrm>
            <a:custGeom>
              <a:avLst/>
              <a:gdLst>
                <a:gd name="T0" fmla="*/ 5356 w 5357"/>
                <a:gd name="T1" fmla="*/ 2677 h 5356"/>
                <a:gd name="T2" fmla="*/ 5356 w 5357"/>
                <a:gd name="T3" fmla="*/ 2677 h 5356"/>
                <a:gd name="T4" fmla="*/ 2678 w 5357"/>
                <a:gd name="T5" fmla="*/ 5355 h 5356"/>
                <a:gd name="T6" fmla="*/ 2678 w 5357"/>
                <a:gd name="T7" fmla="*/ 5355 h 5356"/>
                <a:gd name="T8" fmla="*/ 0 w 5357"/>
                <a:gd name="T9" fmla="*/ 2677 h 5356"/>
                <a:gd name="T10" fmla="*/ 0 w 5357"/>
                <a:gd name="T11" fmla="*/ 2677 h 5356"/>
                <a:gd name="T12" fmla="*/ 2678 w 5357"/>
                <a:gd name="T13" fmla="*/ 0 h 5356"/>
                <a:gd name="T14" fmla="*/ 2678 w 5357"/>
                <a:gd name="T15" fmla="*/ 0 h 5356"/>
                <a:gd name="T16" fmla="*/ 5356 w 5357"/>
                <a:gd name="T17" fmla="*/ 2677 h 5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357" h="5356">
                  <a:moveTo>
                    <a:pt x="5356" y="2677"/>
                  </a:moveTo>
                  <a:lnTo>
                    <a:pt x="5356" y="2677"/>
                  </a:lnTo>
                  <a:cubicBezTo>
                    <a:pt x="5356" y="4156"/>
                    <a:pt x="4157" y="5355"/>
                    <a:pt x="2678" y="5355"/>
                  </a:cubicBezTo>
                  <a:lnTo>
                    <a:pt x="2678" y="5355"/>
                  </a:lnTo>
                  <a:cubicBezTo>
                    <a:pt x="1200" y="5355"/>
                    <a:pt x="0" y="4156"/>
                    <a:pt x="0" y="2677"/>
                  </a:cubicBezTo>
                  <a:lnTo>
                    <a:pt x="0" y="2677"/>
                  </a:lnTo>
                  <a:cubicBezTo>
                    <a:pt x="0" y="1199"/>
                    <a:pt x="1200" y="0"/>
                    <a:pt x="2678" y="0"/>
                  </a:cubicBezTo>
                  <a:lnTo>
                    <a:pt x="2678" y="0"/>
                  </a:lnTo>
                  <a:cubicBezTo>
                    <a:pt x="4157" y="0"/>
                    <a:pt x="5356" y="1199"/>
                    <a:pt x="5356" y="2677"/>
                  </a:cubicBezTo>
                </a:path>
              </a:pathLst>
            </a:custGeom>
            <a:noFill/>
            <a:ln w="25400" cap="flat">
              <a:solidFill>
                <a:schemeClr val="bg1">
                  <a:lumMod val="85000"/>
                </a:schemeClr>
              </a:solidFill>
              <a:prstDash val="lgDash"/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217"/>
              <a:endParaRPr lang="en-US" sz="2000" dirty="0">
                <a:solidFill>
                  <a:srgbClr val="272727"/>
                </a:solidFill>
                <a:latin typeface="Raleway"/>
              </a:endParaRPr>
            </a:p>
          </p:txBody>
        </p:sp>
        <p:sp>
          <p:nvSpPr>
            <p:cNvPr id="18" name="Freeform 89">
              <a:extLst>
                <a:ext uri="{FF2B5EF4-FFF2-40B4-BE49-F238E27FC236}">
                  <a16:creationId xmlns:a16="http://schemas.microsoft.com/office/drawing/2014/main" id="{A944EDF6-BAC8-FE43-A555-6D579FEAAA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0151" y="7835743"/>
              <a:ext cx="576760" cy="576760"/>
            </a:xfrm>
            <a:custGeom>
              <a:avLst/>
              <a:gdLst>
                <a:gd name="T0" fmla="*/ 461 w 462"/>
                <a:gd name="T1" fmla="*/ 231 h 463"/>
                <a:gd name="T2" fmla="*/ 461 w 462"/>
                <a:gd name="T3" fmla="*/ 231 h 463"/>
                <a:gd name="T4" fmla="*/ 230 w 462"/>
                <a:gd name="T5" fmla="*/ 462 h 463"/>
                <a:gd name="T6" fmla="*/ 230 w 462"/>
                <a:gd name="T7" fmla="*/ 462 h 463"/>
                <a:gd name="T8" fmla="*/ 0 w 462"/>
                <a:gd name="T9" fmla="*/ 231 h 463"/>
                <a:gd name="T10" fmla="*/ 0 w 462"/>
                <a:gd name="T11" fmla="*/ 231 h 463"/>
                <a:gd name="T12" fmla="*/ 230 w 462"/>
                <a:gd name="T13" fmla="*/ 0 h 463"/>
                <a:gd name="T14" fmla="*/ 230 w 462"/>
                <a:gd name="T15" fmla="*/ 0 h 463"/>
                <a:gd name="T16" fmla="*/ 461 w 462"/>
                <a:gd name="T17" fmla="*/ 231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2" h="463">
                  <a:moveTo>
                    <a:pt x="461" y="231"/>
                  </a:moveTo>
                  <a:lnTo>
                    <a:pt x="461" y="231"/>
                  </a:lnTo>
                  <a:cubicBezTo>
                    <a:pt x="461" y="359"/>
                    <a:pt x="358" y="462"/>
                    <a:pt x="230" y="462"/>
                  </a:cubicBezTo>
                  <a:lnTo>
                    <a:pt x="230" y="462"/>
                  </a:lnTo>
                  <a:cubicBezTo>
                    <a:pt x="103" y="462"/>
                    <a:pt x="0" y="359"/>
                    <a:pt x="0" y="231"/>
                  </a:cubicBezTo>
                  <a:lnTo>
                    <a:pt x="0" y="231"/>
                  </a:lnTo>
                  <a:cubicBezTo>
                    <a:pt x="0" y="104"/>
                    <a:pt x="103" y="0"/>
                    <a:pt x="230" y="0"/>
                  </a:cubicBezTo>
                  <a:lnTo>
                    <a:pt x="230" y="0"/>
                  </a:lnTo>
                  <a:cubicBezTo>
                    <a:pt x="358" y="0"/>
                    <a:pt x="461" y="104"/>
                    <a:pt x="461" y="231"/>
                  </a:cubicBezTo>
                </a:path>
              </a:pathLst>
            </a:custGeom>
            <a:solidFill>
              <a:srgbClr val="111340">
                <a:alpha val="30000"/>
              </a:srgb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defTabSz="914217"/>
              <a:endParaRPr lang="en-US" sz="2000" dirty="0">
                <a:solidFill>
                  <a:srgbClr val="272727"/>
                </a:solidFill>
                <a:latin typeface="Raleway"/>
              </a:endParaRPr>
            </a:p>
          </p:txBody>
        </p:sp>
        <p:sp>
          <p:nvSpPr>
            <p:cNvPr id="19" name="Freeform 90">
              <a:extLst>
                <a:ext uri="{FF2B5EF4-FFF2-40B4-BE49-F238E27FC236}">
                  <a16:creationId xmlns:a16="http://schemas.microsoft.com/office/drawing/2014/main" id="{75DE3214-73C8-DD42-9AF2-7C082F423E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7338" y="8082930"/>
              <a:ext cx="2867313" cy="1521541"/>
            </a:xfrm>
            <a:custGeom>
              <a:avLst/>
              <a:gdLst>
                <a:gd name="T0" fmla="*/ 2240 w 2301"/>
                <a:gd name="T1" fmla="*/ 1209 h 1220"/>
                <a:gd name="T2" fmla="*/ 25 w 2301"/>
                <a:gd name="T3" fmla="*/ 76 h 1220"/>
                <a:gd name="T4" fmla="*/ 25 w 2301"/>
                <a:gd name="T5" fmla="*/ 76 h 1220"/>
                <a:gd name="T6" fmla="*/ 9 w 2301"/>
                <a:gd name="T7" fmla="*/ 26 h 1220"/>
                <a:gd name="T8" fmla="*/ 9 w 2301"/>
                <a:gd name="T9" fmla="*/ 26 h 1220"/>
                <a:gd name="T10" fmla="*/ 59 w 2301"/>
                <a:gd name="T11" fmla="*/ 10 h 1220"/>
                <a:gd name="T12" fmla="*/ 2274 w 2301"/>
                <a:gd name="T13" fmla="*/ 1143 h 1220"/>
                <a:gd name="T14" fmla="*/ 2274 w 2301"/>
                <a:gd name="T15" fmla="*/ 1143 h 1220"/>
                <a:gd name="T16" fmla="*/ 2290 w 2301"/>
                <a:gd name="T17" fmla="*/ 1193 h 1220"/>
                <a:gd name="T18" fmla="*/ 2290 w 2301"/>
                <a:gd name="T19" fmla="*/ 1193 h 1220"/>
                <a:gd name="T20" fmla="*/ 2240 w 2301"/>
                <a:gd name="T21" fmla="*/ 1209 h 1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01" h="1220">
                  <a:moveTo>
                    <a:pt x="2240" y="1209"/>
                  </a:moveTo>
                  <a:lnTo>
                    <a:pt x="25" y="76"/>
                  </a:lnTo>
                  <a:lnTo>
                    <a:pt x="25" y="76"/>
                  </a:lnTo>
                  <a:cubicBezTo>
                    <a:pt x="7" y="66"/>
                    <a:pt x="0" y="44"/>
                    <a:pt x="9" y="26"/>
                  </a:cubicBezTo>
                  <a:lnTo>
                    <a:pt x="9" y="26"/>
                  </a:lnTo>
                  <a:cubicBezTo>
                    <a:pt x="18" y="8"/>
                    <a:pt x="41" y="0"/>
                    <a:pt x="59" y="10"/>
                  </a:cubicBezTo>
                  <a:lnTo>
                    <a:pt x="2274" y="1143"/>
                  </a:lnTo>
                  <a:lnTo>
                    <a:pt x="2274" y="1143"/>
                  </a:lnTo>
                  <a:cubicBezTo>
                    <a:pt x="2292" y="1153"/>
                    <a:pt x="2300" y="1175"/>
                    <a:pt x="2290" y="1193"/>
                  </a:cubicBezTo>
                  <a:lnTo>
                    <a:pt x="2290" y="1193"/>
                  </a:lnTo>
                  <a:cubicBezTo>
                    <a:pt x="2281" y="1212"/>
                    <a:pt x="2259" y="1219"/>
                    <a:pt x="2240" y="1209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defTabSz="914217"/>
              <a:endParaRPr lang="en-US" sz="2000" dirty="0">
                <a:solidFill>
                  <a:srgbClr val="272727"/>
                </a:solidFill>
                <a:latin typeface="Raleway"/>
              </a:endParaRP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347FCAD5-1686-1F45-BD93-97D440E4D2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62537" y="9082644"/>
              <a:ext cx="926446" cy="812386"/>
            </a:xfrm>
            <a:custGeom>
              <a:avLst/>
              <a:gdLst>
                <a:gd name="connsiteX0" fmla="*/ 0 w 926446"/>
                <a:gd name="connsiteY0" fmla="*/ 192251 h 812386"/>
                <a:gd name="connsiteX1" fmla="*/ 576610 w 926446"/>
                <a:gd name="connsiteY1" fmla="*/ 489197 h 812386"/>
                <a:gd name="connsiteX2" fmla="*/ 651172 w 926446"/>
                <a:gd name="connsiteY2" fmla="*/ 812234 h 812386"/>
                <a:gd name="connsiteX3" fmla="*/ 461040 w 926446"/>
                <a:gd name="connsiteY3" fmla="*/ 699171 h 812386"/>
                <a:gd name="connsiteX4" fmla="*/ 197588 w 926446"/>
                <a:gd name="connsiteY4" fmla="*/ 387316 h 812386"/>
                <a:gd name="connsiteX5" fmla="*/ 218714 w 926446"/>
                <a:gd name="connsiteY5" fmla="*/ 560016 h 812386"/>
                <a:gd name="connsiteX6" fmla="*/ 69590 w 926446"/>
                <a:gd name="connsiteY6" fmla="*/ 476772 h 812386"/>
                <a:gd name="connsiteX7" fmla="*/ 311928 w 926446"/>
                <a:gd name="connsiteY7" fmla="*/ 0 h 812386"/>
                <a:gd name="connsiteX8" fmla="*/ 466772 w 926446"/>
                <a:gd name="connsiteY8" fmla="*/ 72097 h 812386"/>
                <a:gd name="connsiteX9" fmla="*/ 313176 w 926446"/>
                <a:gd name="connsiteY9" fmla="*/ 156624 h 812386"/>
                <a:gd name="connsiteX10" fmla="*/ 722764 w 926446"/>
                <a:gd name="connsiteY10" fmla="*/ 186457 h 812386"/>
                <a:gd name="connsiteX11" fmla="*/ 926310 w 926446"/>
                <a:gd name="connsiteY11" fmla="*/ 275957 h 812386"/>
                <a:gd name="connsiteX12" fmla="*/ 619118 w 926446"/>
                <a:gd name="connsiteY12" fmla="*/ 405234 h 812386"/>
                <a:gd name="connsiteX13" fmla="*/ 38452 w 926446"/>
                <a:gd name="connsiteY13" fmla="*/ 109388 h 812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926446" h="812386">
                  <a:moveTo>
                    <a:pt x="0" y="192251"/>
                  </a:moveTo>
                  <a:lnTo>
                    <a:pt x="576610" y="489197"/>
                  </a:lnTo>
                  <a:cubicBezTo>
                    <a:pt x="581582" y="509076"/>
                    <a:pt x="648688" y="806021"/>
                    <a:pt x="651172" y="812234"/>
                  </a:cubicBezTo>
                  <a:cubicBezTo>
                    <a:pt x="652416" y="817204"/>
                    <a:pt x="461040" y="699171"/>
                    <a:pt x="461040" y="699171"/>
                  </a:cubicBezTo>
                  <a:lnTo>
                    <a:pt x="197588" y="387316"/>
                  </a:lnTo>
                  <a:lnTo>
                    <a:pt x="218714" y="560016"/>
                  </a:lnTo>
                  <a:lnTo>
                    <a:pt x="69590" y="476772"/>
                  </a:lnTo>
                  <a:close/>
                  <a:moveTo>
                    <a:pt x="311928" y="0"/>
                  </a:moveTo>
                  <a:lnTo>
                    <a:pt x="466772" y="72097"/>
                  </a:lnTo>
                  <a:lnTo>
                    <a:pt x="313176" y="156624"/>
                  </a:lnTo>
                  <a:lnTo>
                    <a:pt x="722764" y="186457"/>
                  </a:lnTo>
                  <a:cubicBezTo>
                    <a:pt x="722764" y="186457"/>
                    <a:pt x="932554" y="274714"/>
                    <a:pt x="926310" y="275957"/>
                  </a:cubicBezTo>
                  <a:cubicBezTo>
                    <a:pt x="921314" y="277200"/>
                    <a:pt x="639098" y="396533"/>
                    <a:pt x="619118" y="405234"/>
                  </a:cubicBezTo>
                  <a:lnTo>
                    <a:pt x="38452" y="109388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anchor="ctr">
              <a:noAutofit/>
            </a:bodyPr>
            <a:lstStyle/>
            <a:p>
              <a:pPr defTabSz="914217"/>
              <a:endParaRPr lang="en-US" sz="2000" dirty="0">
                <a:solidFill>
                  <a:srgbClr val="272727"/>
                </a:solidFill>
                <a:latin typeface="Raleway"/>
              </a:endParaRPr>
            </a:p>
          </p:txBody>
        </p:sp>
      </p:grpSp>
      <p:sp>
        <p:nvSpPr>
          <p:cNvPr id="34" name="Oval 33">
            <a:extLst>
              <a:ext uri="{FF2B5EF4-FFF2-40B4-BE49-F238E27FC236}">
                <a16:creationId xmlns:a16="http://schemas.microsoft.com/office/drawing/2014/main" id="{B60B1EEA-E072-3748-A094-6DBC36C6BCE3}"/>
              </a:ext>
            </a:extLst>
          </p:cNvPr>
          <p:cNvSpPr/>
          <p:nvPr/>
        </p:nvSpPr>
        <p:spPr>
          <a:xfrm>
            <a:off x="6536606" y="1802636"/>
            <a:ext cx="1077205" cy="1077205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17"/>
            <a:endParaRPr lang="en-US" sz="2000" dirty="0">
              <a:solidFill>
                <a:srgbClr val="FFFFFF"/>
              </a:solidFill>
              <a:latin typeface="Raleway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56FDDC8-C3C1-D74E-BF22-DFE41D8C0BF6}"/>
              </a:ext>
            </a:extLst>
          </p:cNvPr>
          <p:cNvSpPr/>
          <p:nvPr/>
        </p:nvSpPr>
        <p:spPr>
          <a:xfrm>
            <a:off x="6536606" y="3484687"/>
            <a:ext cx="1077205" cy="107720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17"/>
            <a:endParaRPr lang="en-US" sz="2000" dirty="0">
              <a:solidFill>
                <a:srgbClr val="FFFFFF"/>
              </a:solidFill>
              <a:latin typeface="Raleway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77D3703-54F3-9C42-A32D-20B1165A848C}"/>
              </a:ext>
            </a:extLst>
          </p:cNvPr>
          <p:cNvSpPr/>
          <p:nvPr/>
        </p:nvSpPr>
        <p:spPr>
          <a:xfrm>
            <a:off x="6536606" y="5166738"/>
            <a:ext cx="1077205" cy="1077205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17"/>
            <a:endParaRPr lang="en-US" sz="2000" dirty="0">
              <a:solidFill>
                <a:srgbClr val="FFFFFF"/>
              </a:solidFill>
              <a:latin typeface="Raleway"/>
            </a:endParaRPr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89835C2D-9294-3640-B58E-3D05A38BB8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8412" y="5425482"/>
            <a:ext cx="573592" cy="559716"/>
          </a:xfrm>
          <a:custGeom>
            <a:avLst/>
            <a:gdLst>
              <a:gd name="connsiteX0" fmla="*/ 375077 w 517152"/>
              <a:gd name="connsiteY0" fmla="*/ 398262 h 504641"/>
              <a:gd name="connsiteX1" fmla="*/ 386006 w 517152"/>
              <a:gd name="connsiteY1" fmla="*/ 398262 h 504641"/>
              <a:gd name="connsiteX2" fmla="*/ 400173 w 517152"/>
              <a:gd name="connsiteY2" fmla="*/ 406818 h 504641"/>
              <a:gd name="connsiteX3" fmla="*/ 409483 w 517152"/>
              <a:gd name="connsiteY3" fmla="*/ 422708 h 504641"/>
              <a:gd name="connsiteX4" fmla="*/ 421221 w 517152"/>
              <a:gd name="connsiteY4" fmla="*/ 429635 h 504641"/>
              <a:gd name="connsiteX5" fmla="*/ 432959 w 517152"/>
              <a:gd name="connsiteY5" fmla="*/ 422708 h 504641"/>
              <a:gd name="connsiteX6" fmla="*/ 442269 w 517152"/>
              <a:gd name="connsiteY6" fmla="*/ 406818 h 504641"/>
              <a:gd name="connsiteX7" fmla="*/ 456436 w 517152"/>
              <a:gd name="connsiteY7" fmla="*/ 398262 h 504641"/>
              <a:gd name="connsiteX8" fmla="*/ 467770 w 517152"/>
              <a:gd name="connsiteY8" fmla="*/ 398262 h 504641"/>
              <a:gd name="connsiteX9" fmla="*/ 512295 w 517152"/>
              <a:gd name="connsiteY9" fmla="*/ 440636 h 504641"/>
              <a:gd name="connsiteX10" fmla="*/ 517152 w 517152"/>
              <a:gd name="connsiteY10" fmla="*/ 496862 h 504641"/>
              <a:gd name="connsiteX11" fmla="*/ 510676 w 517152"/>
              <a:gd name="connsiteY11" fmla="*/ 504603 h 504641"/>
              <a:gd name="connsiteX12" fmla="*/ 502985 w 517152"/>
              <a:gd name="connsiteY12" fmla="*/ 498084 h 504641"/>
              <a:gd name="connsiteX13" fmla="*/ 498128 w 517152"/>
              <a:gd name="connsiteY13" fmla="*/ 442265 h 504641"/>
              <a:gd name="connsiteX14" fmla="*/ 467770 w 517152"/>
              <a:gd name="connsiteY14" fmla="*/ 412930 h 504641"/>
              <a:gd name="connsiteX15" fmla="*/ 456436 w 517152"/>
              <a:gd name="connsiteY15" fmla="*/ 412930 h 504641"/>
              <a:gd name="connsiteX16" fmla="*/ 454412 w 517152"/>
              <a:gd name="connsiteY16" fmla="*/ 414152 h 504641"/>
              <a:gd name="connsiteX17" fmla="*/ 445507 w 517152"/>
              <a:gd name="connsiteY17" fmla="*/ 430042 h 504641"/>
              <a:gd name="connsiteX18" fmla="*/ 421221 w 517152"/>
              <a:gd name="connsiteY18" fmla="*/ 443895 h 504641"/>
              <a:gd name="connsiteX19" fmla="*/ 397339 w 517152"/>
              <a:gd name="connsiteY19" fmla="*/ 430042 h 504641"/>
              <a:gd name="connsiteX20" fmla="*/ 387625 w 517152"/>
              <a:gd name="connsiteY20" fmla="*/ 414152 h 504641"/>
              <a:gd name="connsiteX21" fmla="*/ 386006 w 517152"/>
              <a:gd name="connsiteY21" fmla="*/ 412930 h 504641"/>
              <a:gd name="connsiteX22" fmla="*/ 375077 w 517152"/>
              <a:gd name="connsiteY22" fmla="*/ 412930 h 504641"/>
              <a:gd name="connsiteX23" fmla="*/ 344314 w 517152"/>
              <a:gd name="connsiteY23" fmla="*/ 427598 h 504641"/>
              <a:gd name="connsiteX24" fmla="*/ 337838 w 517152"/>
              <a:gd name="connsiteY24" fmla="*/ 435746 h 504641"/>
              <a:gd name="connsiteX25" fmla="*/ 298170 w 517152"/>
              <a:gd name="connsiteY25" fmla="*/ 501344 h 504641"/>
              <a:gd name="connsiteX26" fmla="*/ 292098 w 517152"/>
              <a:gd name="connsiteY26" fmla="*/ 504603 h 504641"/>
              <a:gd name="connsiteX27" fmla="*/ 288051 w 517152"/>
              <a:gd name="connsiteY27" fmla="*/ 503788 h 504641"/>
              <a:gd name="connsiteX28" fmla="*/ 285622 w 517152"/>
              <a:gd name="connsiteY28" fmla="*/ 494010 h 504641"/>
              <a:gd name="connsiteX29" fmla="*/ 326909 w 517152"/>
              <a:gd name="connsiteY29" fmla="*/ 426783 h 504641"/>
              <a:gd name="connsiteX30" fmla="*/ 332980 w 517152"/>
              <a:gd name="connsiteY30" fmla="*/ 418634 h 504641"/>
              <a:gd name="connsiteX31" fmla="*/ 375077 w 517152"/>
              <a:gd name="connsiteY31" fmla="*/ 398262 h 504641"/>
              <a:gd name="connsiteX32" fmla="*/ 49015 w 517152"/>
              <a:gd name="connsiteY32" fmla="*/ 398262 h 504641"/>
              <a:gd name="connsiteX33" fmla="*/ 60754 w 517152"/>
              <a:gd name="connsiteY33" fmla="*/ 398262 h 504641"/>
              <a:gd name="connsiteX34" fmla="*/ 74516 w 517152"/>
              <a:gd name="connsiteY34" fmla="*/ 406818 h 504641"/>
              <a:gd name="connsiteX35" fmla="*/ 84231 w 517152"/>
              <a:gd name="connsiteY35" fmla="*/ 422708 h 504641"/>
              <a:gd name="connsiteX36" fmla="*/ 95969 w 517152"/>
              <a:gd name="connsiteY36" fmla="*/ 429635 h 504641"/>
              <a:gd name="connsiteX37" fmla="*/ 107303 w 517152"/>
              <a:gd name="connsiteY37" fmla="*/ 422708 h 504641"/>
              <a:gd name="connsiteX38" fmla="*/ 116612 w 517152"/>
              <a:gd name="connsiteY38" fmla="*/ 406818 h 504641"/>
              <a:gd name="connsiteX39" fmla="*/ 131184 w 517152"/>
              <a:gd name="connsiteY39" fmla="*/ 398262 h 504641"/>
              <a:gd name="connsiteX40" fmla="*/ 142113 w 517152"/>
              <a:gd name="connsiteY40" fmla="*/ 398262 h 504641"/>
              <a:gd name="connsiteX41" fmla="*/ 183805 w 517152"/>
              <a:gd name="connsiteY41" fmla="*/ 418634 h 504641"/>
              <a:gd name="connsiteX42" fmla="*/ 190281 w 517152"/>
              <a:gd name="connsiteY42" fmla="*/ 426783 h 504641"/>
              <a:gd name="connsiteX43" fmla="*/ 231163 w 517152"/>
              <a:gd name="connsiteY43" fmla="*/ 494010 h 504641"/>
              <a:gd name="connsiteX44" fmla="*/ 228735 w 517152"/>
              <a:gd name="connsiteY44" fmla="*/ 503788 h 504641"/>
              <a:gd name="connsiteX45" fmla="*/ 225092 w 517152"/>
              <a:gd name="connsiteY45" fmla="*/ 504603 h 504641"/>
              <a:gd name="connsiteX46" fmla="*/ 219020 w 517152"/>
              <a:gd name="connsiteY46" fmla="*/ 501344 h 504641"/>
              <a:gd name="connsiteX47" fmla="*/ 178948 w 517152"/>
              <a:gd name="connsiteY47" fmla="*/ 435746 h 504641"/>
              <a:gd name="connsiteX48" fmla="*/ 172471 w 517152"/>
              <a:gd name="connsiteY48" fmla="*/ 427598 h 504641"/>
              <a:gd name="connsiteX49" fmla="*/ 142113 w 517152"/>
              <a:gd name="connsiteY49" fmla="*/ 412930 h 504641"/>
              <a:gd name="connsiteX50" fmla="*/ 131184 w 517152"/>
              <a:gd name="connsiteY50" fmla="*/ 412930 h 504641"/>
              <a:gd name="connsiteX51" fmla="*/ 129160 w 517152"/>
              <a:gd name="connsiteY51" fmla="*/ 414152 h 504641"/>
              <a:gd name="connsiteX52" fmla="*/ 119851 w 517152"/>
              <a:gd name="connsiteY52" fmla="*/ 430042 h 504641"/>
              <a:gd name="connsiteX53" fmla="*/ 95969 w 517152"/>
              <a:gd name="connsiteY53" fmla="*/ 443895 h 504641"/>
              <a:gd name="connsiteX54" fmla="*/ 71683 w 517152"/>
              <a:gd name="connsiteY54" fmla="*/ 430042 h 504641"/>
              <a:gd name="connsiteX55" fmla="*/ 62373 w 517152"/>
              <a:gd name="connsiteY55" fmla="*/ 414152 h 504641"/>
              <a:gd name="connsiteX56" fmla="*/ 60754 w 517152"/>
              <a:gd name="connsiteY56" fmla="*/ 412930 h 504641"/>
              <a:gd name="connsiteX57" fmla="*/ 49420 w 517152"/>
              <a:gd name="connsiteY57" fmla="*/ 412930 h 504641"/>
              <a:gd name="connsiteX58" fmla="*/ 19062 w 517152"/>
              <a:gd name="connsiteY58" fmla="*/ 442265 h 504641"/>
              <a:gd name="connsiteX59" fmla="*/ 14205 w 517152"/>
              <a:gd name="connsiteY59" fmla="*/ 498084 h 504641"/>
              <a:gd name="connsiteX60" fmla="*/ 6514 w 517152"/>
              <a:gd name="connsiteY60" fmla="*/ 504603 h 504641"/>
              <a:gd name="connsiteX61" fmla="*/ 38 w 517152"/>
              <a:gd name="connsiteY61" fmla="*/ 496862 h 504641"/>
              <a:gd name="connsiteX62" fmla="*/ 4490 w 517152"/>
              <a:gd name="connsiteY62" fmla="*/ 440636 h 504641"/>
              <a:gd name="connsiteX63" fmla="*/ 49015 w 517152"/>
              <a:gd name="connsiteY63" fmla="*/ 398262 h 504641"/>
              <a:gd name="connsiteX64" fmla="*/ 420221 w 517152"/>
              <a:gd name="connsiteY64" fmla="*/ 307133 h 504641"/>
              <a:gd name="connsiteX65" fmla="*/ 382125 w 517152"/>
              <a:gd name="connsiteY65" fmla="*/ 345375 h 504641"/>
              <a:gd name="connsiteX66" fmla="*/ 420221 w 517152"/>
              <a:gd name="connsiteY66" fmla="*/ 383618 h 504641"/>
              <a:gd name="connsiteX67" fmla="*/ 458316 w 517152"/>
              <a:gd name="connsiteY67" fmla="*/ 345375 h 504641"/>
              <a:gd name="connsiteX68" fmla="*/ 420221 w 517152"/>
              <a:gd name="connsiteY68" fmla="*/ 307133 h 504641"/>
              <a:gd name="connsiteX69" fmla="*/ 95181 w 517152"/>
              <a:gd name="connsiteY69" fmla="*/ 307133 h 504641"/>
              <a:gd name="connsiteX70" fmla="*/ 56681 w 517152"/>
              <a:gd name="connsiteY70" fmla="*/ 345375 h 504641"/>
              <a:gd name="connsiteX71" fmla="*/ 95181 w 517152"/>
              <a:gd name="connsiteY71" fmla="*/ 383618 h 504641"/>
              <a:gd name="connsiteX72" fmla="*/ 133277 w 517152"/>
              <a:gd name="connsiteY72" fmla="*/ 345375 h 504641"/>
              <a:gd name="connsiteX73" fmla="*/ 95181 w 517152"/>
              <a:gd name="connsiteY73" fmla="*/ 307133 h 504641"/>
              <a:gd name="connsiteX74" fmla="*/ 420221 w 517152"/>
              <a:gd name="connsiteY74" fmla="*/ 292893 h 504641"/>
              <a:gd name="connsiteX75" fmla="*/ 472501 w 517152"/>
              <a:gd name="connsiteY75" fmla="*/ 345375 h 504641"/>
              <a:gd name="connsiteX76" fmla="*/ 420221 w 517152"/>
              <a:gd name="connsiteY76" fmla="*/ 397857 h 504641"/>
              <a:gd name="connsiteX77" fmla="*/ 367535 w 517152"/>
              <a:gd name="connsiteY77" fmla="*/ 345375 h 504641"/>
              <a:gd name="connsiteX78" fmla="*/ 420221 w 517152"/>
              <a:gd name="connsiteY78" fmla="*/ 292893 h 504641"/>
              <a:gd name="connsiteX79" fmla="*/ 95181 w 517152"/>
              <a:gd name="connsiteY79" fmla="*/ 292893 h 504641"/>
              <a:gd name="connsiteX80" fmla="*/ 147462 w 517152"/>
              <a:gd name="connsiteY80" fmla="*/ 345375 h 504641"/>
              <a:gd name="connsiteX81" fmla="*/ 95181 w 517152"/>
              <a:gd name="connsiteY81" fmla="*/ 397857 h 504641"/>
              <a:gd name="connsiteX82" fmla="*/ 42496 w 517152"/>
              <a:gd name="connsiteY82" fmla="*/ 345375 h 504641"/>
              <a:gd name="connsiteX83" fmla="*/ 95181 w 517152"/>
              <a:gd name="connsiteY83" fmla="*/ 292893 h 504641"/>
              <a:gd name="connsiteX84" fmla="*/ 257898 w 517152"/>
              <a:gd name="connsiteY84" fmla="*/ 89298 h 504641"/>
              <a:gd name="connsiteX85" fmla="*/ 272487 w 517152"/>
              <a:gd name="connsiteY85" fmla="*/ 103887 h 504641"/>
              <a:gd name="connsiteX86" fmla="*/ 257898 w 517152"/>
              <a:gd name="connsiteY86" fmla="*/ 119264 h 504641"/>
              <a:gd name="connsiteX87" fmla="*/ 242521 w 517152"/>
              <a:gd name="connsiteY87" fmla="*/ 103887 h 504641"/>
              <a:gd name="connsiteX88" fmla="*/ 257898 w 517152"/>
              <a:gd name="connsiteY88" fmla="*/ 89298 h 504641"/>
              <a:gd name="connsiteX89" fmla="*/ 196980 w 517152"/>
              <a:gd name="connsiteY89" fmla="*/ 89298 h 504641"/>
              <a:gd name="connsiteX90" fmla="*/ 211761 w 517152"/>
              <a:gd name="connsiteY90" fmla="*/ 103887 h 504641"/>
              <a:gd name="connsiteX91" fmla="*/ 196980 w 517152"/>
              <a:gd name="connsiteY91" fmla="*/ 119264 h 504641"/>
              <a:gd name="connsiteX92" fmla="*/ 181800 w 517152"/>
              <a:gd name="connsiteY92" fmla="*/ 103887 h 504641"/>
              <a:gd name="connsiteX93" fmla="*/ 196980 w 517152"/>
              <a:gd name="connsiteY93" fmla="*/ 89298 h 504641"/>
              <a:gd name="connsiteX94" fmla="*/ 134073 w 517152"/>
              <a:gd name="connsiteY94" fmla="*/ 89298 h 504641"/>
              <a:gd name="connsiteX95" fmla="*/ 149253 w 517152"/>
              <a:gd name="connsiteY95" fmla="*/ 103887 h 504641"/>
              <a:gd name="connsiteX96" fmla="*/ 134073 w 517152"/>
              <a:gd name="connsiteY96" fmla="*/ 119264 h 504641"/>
              <a:gd name="connsiteX97" fmla="*/ 119292 w 517152"/>
              <a:gd name="connsiteY97" fmla="*/ 103887 h 504641"/>
              <a:gd name="connsiteX98" fmla="*/ 134073 w 517152"/>
              <a:gd name="connsiteY98" fmla="*/ 89298 h 504641"/>
              <a:gd name="connsiteX99" fmla="*/ 374112 w 517152"/>
              <a:gd name="connsiteY99" fmla="*/ 45456 h 504641"/>
              <a:gd name="connsiteX100" fmla="*/ 470715 w 517152"/>
              <a:gd name="connsiteY100" fmla="*/ 155971 h 504641"/>
              <a:gd name="connsiteX101" fmla="*/ 470715 w 517152"/>
              <a:gd name="connsiteY101" fmla="*/ 160019 h 504641"/>
              <a:gd name="connsiteX102" fmla="*/ 371271 w 517152"/>
              <a:gd name="connsiteY102" fmla="*/ 270937 h 504641"/>
              <a:gd name="connsiteX103" fmla="*/ 371271 w 517152"/>
              <a:gd name="connsiteY103" fmla="*/ 305751 h 504641"/>
              <a:gd name="connsiteX104" fmla="*/ 365182 w 517152"/>
              <a:gd name="connsiteY104" fmla="*/ 316276 h 504641"/>
              <a:gd name="connsiteX105" fmla="*/ 359906 w 517152"/>
              <a:gd name="connsiteY105" fmla="*/ 317490 h 504641"/>
              <a:gd name="connsiteX106" fmla="*/ 353005 w 517152"/>
              <a:gd name="connsiteY106" fmla="*/ 315062 h 504641"/>
              <a:gd name="connsiteX107" fmla="*/ 300645 w 517152"/>
              <a:gd name="connsiteY107" fmla="*/ 273366 h 504641"/>
              <a:gd name="connsiteX108" fmla="*/ 296180 w 517152"/>
              <a:gd name="connsiteY108" fmla="*/ 271747 h 504641"/>
              <a:gd name="connsiteX109" fmla="*/ 255590 w 517152"/>
              <a:gd name="connsiteY109" fmla="*/ 271747 h 504641"/>
              <a:gd name="connsiteX110" fmla="*/ 199171 w 517152"/>
              <a:gd name="connsiteY110" fmla="*/ 256769 h 504641"/>
              <a:gd name="connsiteX111" fmla="*/ 196329 w 517152"/>
              <a:gd name="connsiteY111" fmla="*/ 247053 h 504641"/>
              <a:gd name="connsiteX112" fmla="*/ 206477 w 517152"/>
              <a:gd name="connsiteY112" fmla="*/ 244219 h 504641"/>
              <a:gd name="connsiteX113" fmla="*/ 255590 w 517152"/>
              <a:gd name="connsiteY113" fmla="*/ 257578 h 504641"/>
              <a:gd name="connsiteX114" fmla="*/ 296180 w 517152"/>
              <a:gd name="connsiteY114" fmla="*/ 257578 h 504641"/>
              <a:gd name="connsiteX115" fmla="*/ 309574 w 517152"/>
              <a:gd name="connsiteY115" fmla="*/ 262031 h 504641"/>
              <a:gd name="connsiteX116" fmla="*/ 357064 w 517152"/>
              <a:gd name="connsiteY116" fmla="*/ 300084 h 504641"/>
              <a:gd name="connsiteX117" fmla="*/ 357064 w 517152"/>
              <a:gd name="connsiteY117" fmla="*/ 269318 h 504641"/>
              <a:gd name="connsiteX118" fmla="*/ 368429 w 517152"/>
              <a:gd name="connsiteY118" fmla="*/ 257173 h 504641"/>
              <a:gd name="connsiteX119" fmla="*/ 456509 w 517152"/>
              <a:gd name="connsiteY119" fmla="*/ 160019 h 504641"/>
              <a:gd name="connsiteX120" fmla="*/ 456509 w 517152"/>
              <a:gd name="connsiteY120" fmla="*/ 155971 h 504641"/>
              <a:gd name="connsiteX121" fmla="*/ 371677 w 517152"/>
              <a:gd name="connsiteY121" fmla="*/ 59625 h 504641"/>
              <a:gd name="connsiteX122" fmla="*/ 365588 w 517152"/>
              <a:gd name="connsiteY122" fmla="*/ 51529 h 504641"/>
              <a:gd name="connsiteX123" fmla="*/ 374112 w 517152"/>
              <a:gd name="connsiteY123" fmla="*/ 45456 h 504641"/>
              <a:gd name="connsiteX124" fmla="*/ 148914 w 517152"/>
              <a:gd name="connsiteY124" fmla="*/ 13763 h 504641"/>
              <a:gd name="connsiteX125" fmla="*/ 51717 w 517152"/>
              <a:gd name="connsiteY125" fmla="*/ 111728 h 504641"/>
              <a:gd name="connsiteX126" fmla="*/ 51717 w 517152"/>
              <a:gd name="connsiteY126" fmla="*/ 115372 h 504641"/>
              <a:gd name="connsiteX127" fmla="*/ 139194 w 517152"/>
              <a:gd name="connsiteY127" fmla="*/ 212122 h 504641"/>
              <a:gd name="connsiteX128" fmla="*/ 150534 w 517152"/>
              <a:gd name="connsiteY128" fmla="*/ 224671 h 504641"/>
              <a:gd name="connsiteX129" fmla="*/ 150534 w 517152"/>
              <a:gd name="connsiteY129" fmla="*/ 255437 h 504641"/>
              <a:gd name="connsiteX130" fmla="*/ 197918 w 517152"/>
              <a:gd name="connsiteY130" fmla="*/ 217384 h 504641"/>
              <a:gd name="connsiteX131" fmla="*/ 211283 w 517152"/>
              <a:gd name="connsiteY131" fmla="*/ 212931 h 504641"/>
              <a:gd name="connsiteX132" fmla="*/ 251782 w 517152"/>
              <a:gd name="connsiteY132" fmla="*/ 212931 h 504641"/>
              <a:gd name="connsiteX133" fmla="*/ 349384 w 517152"/>
              <a:gd name="connsiteY133" fmla="*/ 115372 h 504641"/>
              <a:gd name="connsiteX134" fmla="*/ 349384 w 517152"/>
              <a:gd name="connsiteY134" fmla="*/ 111728 h 504641"/>
              <a:gd name="connsiteX135" fmla="*/ 251782 w 517152"/>
              <a:gd name="connsiteY135" fmla="*/ 13763 h 504641"/>
              <a:gd name="connsiteX136" fmla="*/ 148914 w 517152"/>
              <a:gd name="connsiteY136" fmla="*/ 0 h 504641"/>
              <a:gd name="connsiteX137" fmla="*/ 251782 w 517152"/>
              <a:gd name="connsiteY137" fmla="*/ 0 h 504641"/>
              <a:gd name="connsiteX138" fmla="*/ 363559 w 517152"/>
              <a:gd name="connsiteY138" fmla="*/ 111728 h 504641"/>
              <a:gd name="connsiteX139" fmla="*/ 363559 w 517152"/>
              <a:gd name="connsiteY139" fmla="*/ 115372 h 504641"/>
              <a:gd name="connsiteX140" fmla="*/ 251782 w 517152"/>
              <a:gd name="connsiteY140" fmla="*/ 227100 h 504641"/>
              <a:gd name="connsiteX141" fmla="*/ 211283 w 517152"/>
              <a:gd name="connsiteY141" fmla="*/ 227100 h 504641"/>
              <a:gd name="connsiteX142" fmla="*/ 206828 w 517152"/>
              <a:gd name="connsiteY142" fmla="*/ 228719 h 504641"/>
              <a:gd name="connsiteX143" fmla="*/ 154584 w 517152"/>
              <a:gd name="connsiteY143" fmla="*/ 270415 h 504641"/>
              <a:gd name="connsiteX144" fmla="*/ 147699 w 517152"/>
              <a:gd name="connsiteY144" fmla="*/ 272843 h 504641"/>
              <a:gd name="connsiteX145" fmla="*/ 142839 w 517152"/>
              <a:gd name="connsiteY145" fmla="*/ 271629 h 504641"/>
              <a:gd name="connsiteX146" fmla="*/ 136360 w 517152"/>
              <a:gd name="connsiteY146" fmla="*/ 261509 h 504641"/>
              <a:gd name="connsiteX147" fmla="*/ 136360 w 517152"/>
              <a:gd name="connsiteY147" fmla="*/ 226695 h 504641"/>
              <a:gd name="connsiteX148" fmla="*/ 37137 w 517152"/>
              <a:gd name="connsiteY148" fmla="*/ 115372 h 504641"/>
              <a:gd name="connsiteX149" fmla="*/ 37137 w 517152"/>
              <a:gd name="connsiteY149" fmla="*/ 111728 h 504641"/>
              <a:gd name="connsiteX150" fmla="*/ 148914 w 517152"/>
              <a:gd name="connsiteY150" fmla="*/ 0 h 504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</a:cxnLst>
            <a:rect l="l" t="t" r="r" b="b"/>
            <a:pathLst>
              <a:path w="517152" h="504641">
                <a:moveTo>
                  <a:pt x="375077" y="398262"/>
                </a:moveTo>
                <a:lnTo>
                  <a:pt x="386006" y="398262"/>
                </a:lnTo>
                <a:cubicBezTo>
                  <a:pt x="391673" y="398262"/>
                  <a:pt x="397339" y="401522"/>
                  <a:pt x="400173" y="406818"/>
                </a:cubicBezTo>
                <a:lnTo>
                  <a:pt x="409483" y="422708"/>
                </a:lnTo>
                <a:cubicBezTo>
                  <a:pt x="411911" y="427190"/>
                  <a:pt x="416364" y="429635"/>
                  <a:pt x="421221" y="429635"/>
                </a:cubicBezTo>
                <a:cubicBezTo>
                  <a:pt x="426078" y="429635"/>
                  <a:pt x="430531" y="427190"/>
                  <a:pt x="432959" y="422708"/>
                </a:cubicBezTo>
                <a:lnTo>
                  <a:pt x="442269" y="406818"/>
                </a:lnTo>
                <a:cubicBezTo>
                  <a:pt x="445103" y="401522"/>
                  <a:pt x="450769" y="398262"/>
                  <a:pt x="456436" y="398262"/>
                </a:cubicBezTo>
                <a:lnTo>
                  <a:pt x="467770" y="398262"/>
                </a:lnTo>
                <a:cubicBezTo>
                  <a:pt x="490437" y="398670"/>
                  <a:pt x="510271" y="417412"/>
                  <a:pt x="512295" y="440636"/>
                </a:cubicBezTo>
                <a:lnTo>
                  <a:pt x="517152" y="496862"/>
                </a:lnTo>
                <a:cubicBezTo>
                  <a:pt x="517152" y="500936"/>
                  <a:pt x="514724" y="504603"/>
                  <a:pt x="510676" y="504603"/>
                </a:cubicBezTo>
                <a:cubicBezTo>
                  <a:pt x="506628" y="505011"/>
                  <a:pt x="503390" y="502159"/>
                  <a:pt x="502985" y="498084"/>
                </a:cubicBezTo>
                <a:lnTo>
                  <a:pt x="498128" y="442265"/>
                </a:lnTo>
                <a:cubicBezTo>
                  <a:pt x="496509" y="425968"/>
                  <a:pt x="483151" y="412930"/>
                  <a:pt x="467770" y="412930"/>
                </a:cubicBezTo>
                <a:lnTo>
                  <a:pt x="456436" y="412930"/>
                </a:lnTo>
                <a:cubicBezTo>
                  <a:pt x="455222" y="412930"/>
                  <a:pt x="454817" y="413337"/>
                  <a:pt x="454412" y="414152"/>
                </a:cubicBezTo>
                <a:lnTo>
                  <a:pt x="445507" y="430042"/>
                </a:lnTo>
                <a:cubicBezTo>
                  <a:pt x="440245" y="438599"/>
                  <a:pt x="431340" y="443895"/>
                  <a:pt x="421221" y="443895"/>
                </a:cubicBezTo>
                <a:cubicBezTo>
                  <a:pt x="411102" y="443895"/>
                  <a:pt x="402197" y="438599"/>
                  <a:pt x="397339" y="430042"/>
                </a:cubicBezTo>
                <a:lnTo>
                  <a:pt x="387625" y="414152"/>
                </a:lnTo>
                <a:cubicBezTo>
                  <a:pt x="387625" y="413337"/>
                  <a:pt x="386815" y="412930"/>
                  <a:pt x="386006" y="412930"/>
                </a:cubicBezTo>
                <a:lnTo>
                  <a:pt x="375077" y="412930"/>
                </a:lnTo>
                <a:cubicBezTo>
                  <a:pt x="362934" y="412930"/>
                  <a:pt x="351600" y="418227"/>
                  <a:pt x="344314" y="427598"/>
                </a:cubicBezTo>
                <a:lnTo>
                  <a:pt x="337838" y="435746"/>
                </a:lnTo>
                <a:cubicBezTo>
                  <a:pt x="333385" y="441451"/>
                  <a:pt x="311527" y="478120"/>
                  <a:pt x="298170" y="501344"/>
                </a:cubicBezTo>
                <a:cubicBezTo>
                  <a:pt x="296956" y="503381"/>
                  <a:pt x="294527" y="504603"/>
                  <a:pt x="292098" y="504603"/>
                </a:cubicBezTo>
                <a:cubicBezTo>
                  <a:pt x="290884" y="504603"/>
                  <a:pt x="289265" y="504603"/>
                  <a:pt x="288051" y="503788"/>
                </a:cubicBezTo>
                <a:cubicBezTo>
                  <a:pt x="284812" y="501751"/>
                  <a:pt x="283598" y="497270"/>
                  <a:pt x="285622" y="494010"/>
                </a:cubicBezTo>
                <a:cubicBezTo>
                  <a:pt x="289265" y="487898"/>
                  <a:pt x="320028" y="434932"/>
                  <a:pt x="326909" y="426783"/>
                </a:cubicBezTo>
                <a:lnTo>
                  <a:pt x="332980" y="418634"/>
                </a:lnTo>
                <a:cubicBezTo>
                  <a:pt x="343504" y="405596"/>
                  <a:pt x="358481" y="398262"/>
                  <a:pt x="375077" y="398262"/>
                </a:cubicBezTo>
                <a:close/>
                <a:moveTo>
                  <a:pt x="49015" y="398262"/>
                </a:moveTo>
                <a:lnTo>
                  <a:pt x="60754" y="398262"/>
                </a:lnTo>
                <a:cubicBezTo>
                  <a:pt x="66421" y="398262"/>
                  <a:pt x="72087" y="401522"/>
                  <a:pt x="74516" y="406818"/>
                </a:cubicBezTo>
                <a:lnTo>
                  <a:pt x="84231" y="422708"/>
                </a:lnTo>
                <a:cubicBezTo>
                  <a:pt x="86659" y="427190"/>
                  <a:pt x="91112" y="429635"/>
                  <a:pt x="95969" y="429635"/>
                </a:cubicBezTo>
                <a:cubicBezTo>
                  <a:pt x="100826" y="429635"/>
                  <a:pt x="104874" y="427190"/>
                  <a:pt x="107303" y="422708"/>
                </a:cubicBezTo>
                <a:lnTo>
                  <a:pt x="116612" y="406818"/>
                </a:lnTo>
                <a:cubicBezTo>
                  <a:pt x="119851" y="401522"/>
                  <a:pt x="125113" y="398262"/>
                  <a:pt x="131184" y="398262"/>
                </a:cubicBezTo>
                <a:lnTo>
                  <a:pt x="142113" y="398262"/>
                </a:lnTo>
                <a:cubicBezTo>
                  <a:pt x="158304" y="398262"/>
                  <a:pt x="173686" y="405596"/>
                  <a:pt x="183805" y="418634"/>
                </a:cubicBezTo>
                <a:lnTo>
                  <a:pt x="190281" y="426783"/>
                </a:lnTo>
                <a:cubicBezTo>
                  <a:pt x="196758" y="434932"/>
                  <a:pt x="227925" y="487898"/>
                  <a:pt x="231163" y="494010"/>
                </a:cubicBezTo>
                <a:cubicBezTo>
                  <a:pt x="233187" y="497270"/>
                  <a:pt x="231973" y="501751"/>
                  <a:pt x="228735" y="503788"/>
                </a:cubicBezTo>
                <a:cubicBezTo>
                  <a:pt x="227520" y="504603"/>
                  <a:pt x="226306" y="504603"/>
                  <a:pt x="225092" y="504603"/>
                </a:cubicBezTo>
                <a:cubicBezTo>
                  <a:pt x="222663" y="504603"/>
                  <a:pt x="220234" y="503381"/>
                  <a:pt x="219020" y="501344"/>
                </a:cubicBezTo>
                <a:cubicBezTo>
                  <a:pt x="205258" y="478120"/>
                  <a:pt x="183400" y="441451"/>
                  <a:pt x="178948" y="435746"/>
                </a:cubicBezTo>
                <a:lnTo>
                  <a:pt x="172471" y="427598"/>
                </a:lnTo>
                <a:cubicBezTo>
                  <a:pt x="165185" y="418227"/>
                  <a:pt x="153852" y="412930"/>
                  <a:pt x="142113" y="412930"/>
                </a:cubicBezTo>
                <a:lnTo>
                  <a:pt x="131184" y="412930"/>
                </a:lnTo>
                <a:cubicBezTo>
                  <a:pt x="130375" y="412930"/>
                  <a:pt x="129565" y="413337"/>
                  <a:pt x="129160" y="414152"/>
                </a:cubicBezTo>
                <a:lnTo>
                  <a:pt x="119851" y="430042"/>
                </a:lnTo>
                <a:cubicBezTo>
                  <a:pt x="114589" y="438599"/>
                  <a:pt x="106088" y="443895"/>
                  <a:pt x="95969" y="443895"/>
                </a:cubicBezTo>
                <a:cubicBezTo>
                  <a:pt x="85850" y="443895"/>
                  <a:pt x="76945" y="438599"/>
                  <a:pt x="71683" y="430042"/>
                </a:cubicBezTo>
                <a:lnTo>
                  <a:pt x="62373" y="414152"/>
                </a:lnTo>
                <a:cubicBezTo>
                  <a:pt x="61968" y="413337"/>
                  <a:pt x="61159" y="412930"/>
                  <a:pt x="60754" y="412930"/>
                </a:cubicBezTo>
                <a:lnTo>
                  <a:pt x="49420" y="412930"/>
                </a:lnTo>
                <a:cubicBezTo>
                  <a:pt x="33634" y="412930"/>
                  <a:pt x="20276" y="425968"/>
                  <a:pt x="19062" y="442265"/>
                </a:cubicBezTo>
                <a:lnTo>
                  <a:pt x="14205" y="498084"/>
                </a:lnTo>
                <a:cubicBezTo>
                  <a:pt x="13800" y="502159"/>
                  <a:pt x="10562" y="505011"/>
                  <a:pt x="6514" y="504603"/>
                </a:cubicBezTo>
                <a:cubicBezTo>
                  <a:pt x="2466" y="504603"/>
                  <a:pt x="-367" y="500936"/>
                  <a:pt x="38" y="496862"/>
                </a:cubicBezTo>
                <a:lnTo>
                  <a:pt x="4490" y="440636"/>
                </a:lnTo>
                <a:cubicBezTo>
                  <a:pt x="6919" y="417412"/>
                  <a:pt x="26348" y="398670"/>
                  <a:pt x="49015" y="398262"/>
                </a:cubicBezTo>
                <a:close/>
                <a:moveTo>
                  <a:pt x="420221" y="307133"/>
                </a:moveTo>
                <a:cubicBezTo>
                  <a:pt x="399146" y="307133"/>
                  <a:pt x="382125" y="324627"/>
                  <a:pt x="382125" y="345375"/>
                </a:cubicBezTo>
                <a:cubicBezTo>
                  <a:pt x="382125" y="366531"/>
                  <a:pt x="399146" y="383618"/>
                  <a:pt x="420221" y="383618"/>
                </a:cubicBezTo>
                <a:cubicBezTo>
                  <a:pt x="441295" y="383618"/>
                  <a:pt x="458316" y="366531"/>
                  <a:pt x="458316" y="345375"/>
                </a:cubicBezTo>
                <a:cubicBezTo>
                  <a:pt x="458316" y="324627"/>
                  <a:pt x="441295" y="307133"/>
                  <a:pt x="420221" y="307133"/>
                </a:cubicBezTo>
                <a:close/>
                <a:moveTo>
                  <a:pt x="95181" y="307133"/>
                </a:moveTo>
                <a:cubicBezTo>
                  <a:pt x="73702" y="307133"/>
                  <a:pt x="56681" y="324627"/>
                  <a:pt x="56681" y="345375"/>
                </a:cubicBezTo>
                <a:cubicBezTo>
                  <a:pt x="56681" y="366531"/>
                  <a:pt x="73702" y="383618"/>
                  <a:pt x="95181" y="383618"/>
                </a:cubicBezTo>
                <a:cubicBezTo>
                  <a:pt x="116256" y="383618"/>
                  <a:pt x="133277" y="366531"/>
                  <a:pt x="133277" y="345375"/>
                </a:cubicBezTo>
                <a:cubicBezTo>
                  <a:pt x="133277" y="324627"/>
                  <a:pt x="116256" y="307133"/>
                  <a:pt x="95181" y="307133"/>
                </a:cubicBezTo>
                <a:close/>
                <a:moveTo>
                  <a:pt x="420221" y="292893"/>
                </a:moveTo>
                <a:cubicBezTo>
                  <a:pt x="448995" y="292893"/>
                  <a:pt x="472501" y="316083"/>
                  <a:pt x="472501" y="345375"/>
                </a:cubicBezTo>
                <a:cubicBezTo>
                  <a:pt x="472501" y="374261"/>
                  <a:pt x="448995" y="397857"/>
                  <a:pt x="420221" y="397857"/>
                </a:cubicBezTo>
                <a:cubicBezTo>
                  <a:pt x="391446" y="397857"/>
                  <a:pt x="367535" y="374261"/>
                  <a:pt x="367535" y="345375"/>
                </a:cubicBezTo>
                <a:cubicBezTo>
                  <a:pt x="367535" y="316083"/>
                  <a:pt x="391446" y="292893"/>
                  <a:pt x="420221" y="292893"/>
                </a:cubicBezTo>
                <a:close/>
                <a:moveTo>
                  <a:pt x="95181" y="292893"/>
                </a:moveTo>
                <a:cubicBezTo>
                  <a:pt x="123551" y="292893"/>
                  <a:pt x="147462" y="316083"/>
                  <a:pt x="147462" y="345375"/>
                </a:cubicBezTo>
                <a:cubicBezTo>
                  <a:pt x="147462" y="374261"/>
                  <a:pt x="123551" y="397857"/>
                  <a:pt x="95181" y="397857"/>
                </a:cubicBezTo>
                <a:cubicBezTo>
                  <a:pt x="66002" y="397857"/>
                  <a:pt x="42496" y="374261"/>
                  <a:pt x="42496" y="345375"/>
                </a:cubicBezTo>
                <a:cubicBezTo>
                  <a:pt x="42496" y="316083"/>
                  <a:pt x="66002" y="292893"/>
                  <a:pt x="95181" y="292893"/>
                </a:cubicBezTo>
                <a:close/>
                <a:moveTo>
                  <a:pt x="257898" y="89298"/>
                </a:moveTo>
                <a:cubicBezTo>
                  <a:pt x="265784" y="89298"/>
                  <a:pt x="272487" y="95607"/>
                  <a:pt x="272487" y="103887"/>
                </a:cubicBezTo>
                <a:cubicBezTo>
                  <a:pt x="272487" y="112167"/>
                  <a:pt x="265784" y="119264"/>
                  <a:pt x="257898" y="119264"/>
                </a:cubicBezTo>
                <a:cubicBezTo>
                  <a:pt x="249618" y="119264"/>
                  <a:pt x="242521" y="112167"/>
                  <a:pt x="242521" y="103887"/>
                </a:cubicBezTo>
                <a:cubicBezTo>
                  <a:pt x="242521" y="95607"/>
                  <a:pt x="249618" y="89298"/>
                  <a:pt x="257898" y="89298"/>
                </a:cubicBezTo>
                <a:close/>
                <a:moveTo>
                  <a:pt x="196980" y="89298"/>
                </a:moveTo>
                <a:cubicBezTo>
                  <a:pt x="205369" y="89298"/>
                  <a:pt x="211761" y="95607"/>
                  <a:pt x="211761" y="103887"/>
                </a:cubicBezTo>
                <a:cubicBezTo>
                  <a:pt x="211761" y="112167"/>
                  <a:pt x="205369" y="119264"/>
                  <a:pt x="196980" y="119264"/>
                </a:cubicBezTo>
                <a:cubicBezTo>
                  <a:pt x="188591" y="119264"/>
                  <a:pt x="181800" y="112167"/>
                  <a:pt x="181800" y="103887"/>
                </a:cubicBezTo>
                <a:cubicBezTo>
                  <a:pt x="181800" y="95607"/>
                  <a:pt x="188591" y="89298"/>
                  <a:pt x="196980" y="89298"/>
                </a:cubicBezTo>
                <a:close/>
                <a:moveTo>
                  <a:pt x="134073" y="89298"/>
                </a:moveTo>
                <a:cubicBezTo>
                  <a:pt x="142461" y="89298"/>
                  <a:pt x="149253" y="95607"/>
                  <a:pt x="149253" y="103887"/>
                </a:cubicBezTo>
                <a:cubicBezTo>
                  <a:pt x="149253" y="112167"/>
                  <a:pt x="142461" y="119264"/>
                  <a:pt x="134073" y="119264"/>
                </a:cubicBezTo>
                <a:cubicBezTo>
                  <a:pt x="125684" y="119264"/>
                  <a:pt x="119292" y="112167"/>
                  <a:pt x="119292" y="103887"/>
                </a:cubicBezTo>
                <a:cubicBezTo>
                  <a:pt x="119292" y="95607"/>
                  <a:pt x="125684" y="89298"/>
                  <a:pt x="134073" y="89298"/>
                </a:cubicBezTo>
                <a:close/>
                <a:moveTo>
                  <a:pt x="374112" y="45456"/>
                </a:moveTo>
                <a:cubicBezTo>
                  <a:pt x="428908" y="52743"/>
                  <a:pt x="470715" y="100511"/>
                  <a:pt x="470715" y="155971"/>
                </a:cubicBezTo>
                <a:lnTo>
                  <a:pt x="470715" y="160019"/>
                </a:lnTo>
                <a:cubicBezTo>
                  <a:pt x="470715" y="217097"/>
                  <a:pt x="428096" y="264460"/>
                  <a:pt x="371271" y="270937"/>
                </a:cubicBezTo>
                <a:lnTo>
                  <a:pt x="371271" y="305751"/>
                </a:lnTo>
                <a:cubicBezTo>
                  <a:pt x="371271" y="310609"/>
                  <a:pt x="368835" y="314252"/>
                  <a:pt x="365182" y="316276"/>
                </a:cubicBezTo>
                <a:cubicBezTo>
                  <a:pt x="363153" y="317086"/>
                  <a:pt x="361935" y="317490"/>
                  <a:pt x="359906" y="317490"/>
                </a:cubicBezTo>
                <a:cubicBezTo>
                  <a:pt x="357470" y="317490"/>
                  <a:pt x="355035" y="316681"/>
                  <a:pt x="353005" y="315062"/>
                </a:cubicBezTo>
                <a:lnTo>
                  <a:pt x="300645" y="273366"/>
                </a:lnTo>
                <a:cubicBezTo>
                  <a:pt x="299427" y="272152"/>
                  <a:pt x="297803" y="271747"/>
                  <a:pt x="296180" y="271747"/>
                </a:cubicBezTo>
                <a:lnTo>
                  <a:pt x="255590" y="271747"/>
                </a:lnTo>
                <a:cubicBezTo>
                  <a:pt x="235701" y="271747"/>
                  <a:pt x="216218" y="266484"/>
                  <a:pt x="199171" y="256769"/>
                </a:cubicBezTo>
                <a:cubicBezTo>
                  <a:pt x="195518" y="254745"/>
                  <a:pt x="194300" y="249887"/>
                  <a:pt x="196329" y="247053"/>
                </a:cubicBezTo>
                <a:cubicBezTo>
                  <a:pt x="198359" y="243410"/>
                  <a:pt x="202824" y="242195"/>
                  <a:pt x="206477" y="244219"/>
                </a:cubicBezTo>
                <a:cubicBezTo>
                  <a:pt x="221089" y="252721"/>
                  <a:pt x="238137" y="257578"/>
                  <a:pt x="255590" y="257578"/>
                </a:cubicBezTo>
                <a:lnTo>
                  <a:pt x="296180" y="257578"/>
                </a:lnTo>
                <a:cubicBezTo>
                  <a:pt x="301051" y="257578"/>
                  <a:pt x="305921" y="259198"/>
                  <a:pt x="309574" y="262031"/>
                </a:cubicBezTo>
                <a:lnTo>
                  <a:pt x="357064" y="300084"/>
                </a:lnTo>
                <a:lnTo>
                  <a:pt x="357064" y="269318"/>
                </a:lnTo>
                <a:cubicBezTo>
                  <a:pt x="357064" y="263246"/>
                  <a:pt x="361935" y="257578"/>
                  <a:pt x="368429" y="257173"/>
                </a:cubicBezTo>
                <a:cubicBezTo>
                  <a:pt x="418760" y="251911"/>
                  <a:pt x="456509" y="210215"/>
                  <a:pt x="456509" y="160019"/>
                </a:cubicBezTo>
                <a:lnTo>
                  <a:pt x="456509" y="155971"/>
                </a:lnTo>
                <a:cubicBezTo>
                  <a:pt x="456509" y="107393"/>
                  <a:pt x="419978" y="65697"/>
                  <a:pt x="371677" y="59625"/>
                </a:cubicBezTo>
                <a:cubicBezTo>
                  <a:pt x="368023" y="58815"/>
                  <a:pt x="365182" y="55172"/>
                  <a:pt x="365588" y="51529"/>
                </a:cubicBezTo>
                <a:cubicBezTo>
                  <a:pt x="365994" y="47885"/>
                  <a:pt x="370053" y="44647"/>
                  <a:pt x="374112" y="45456"/>
                </a:cubicBezTo>
                <a:close/>
                <a:moveTo>
                  <a:pt x="148914" y="13763"/>
                </a:moveTo>
                <a:cubicBezTo>
                  <a:pt x="95456" y="13763"/>
                  <a:pt x="51717" y="57888"/>
                  <a:pt x="51717" y="111728"/>
                </a:cubicBezTo>
                <a:lnTo>
                  <a:pt x="51717" y="115372"/>
                </a:lnTo>
                <a:cubicBezTo>
                  <a:pt x="51717" y="165568"/>
                  <a:pt x="89381" y="207669"/>
                  <a:pt x="139194" y="212122"/>
                </a:cubicBezTo>
                <a:cubicBezTo>
                  <a:pt x="145674" y="213336"/>
                  <a:pt x="150534" y="218194"/>
                  <a:pt x="150534" y="224671"/>
                </a:cubicBezTo>
                <a:lnTo>
                  <a:pt x="150534" y="255437"/>
                </a:lnTo>
                <a:lnTo>
                  <a:pt x="197918" y="217384"/>
                </a:lnTo>
                <a:cubicBezTo>
                  <a:pt x="201563" y="214551"/>
                  <a:pt x="206423" y="212931"/>
                  <a:pt x="211283" y="212931"/>
                </a:cubicBezTo>
                <a:lnTo>
                  <a:pt x="251782" y="212931"/>
                </a:lnTo>
                <a:cubicBezTo>
                  <a:pt x="305645" y="212931"/>
                  <a:pt x="349384" y="168807"/>
                  <a:pt x="349384" y="115372"/>
                </a:cubicBezTo>
                <a:lnTo>
                  <a:pt x="349384" y="111728"/>
                </a:lnTo>
                <a:cubicBezTo>
                  <a:pt x="349384" y="57888"/>
                  <a:pt x="305645" y="13763"/>
                  <a:pt x="251782" y="13763"/>
                </a:cubicBezTo>
                <a:close/>
                <a:moveTo>
                  <a:pt x="148914" y="0"/>
                </a:moveTo>
                <a:lnTo>
                  <a:pt x="251782" y="0"/>
                </a:lnTo>
                <a:cubicBezTo>
                  <a:pt x="313340" y="0"/>
                  <a:pt x="363559" y="50197"/>
                  <a:pt x="363559" y="111728"/>
                </a:cubicBezTo>
                <a:lnTo>
                  <a:pt x="363559" y="115372"/>
                </a:lnTo>
                <a:cubicBezTo>
                  <a:pt x="363559" y="177308"/>
                  <a:pt x="313340" y="227100"/>
                  <a:pt x="251782" y="227100"/>
                </a:cubicBezTo>
                <a:lnTo>
                  <a:pt x="211283" y="227100"/>
                </a:lnTo>
                <a:cubicBezTo>
                  <a:pt x="209258" y="227100"/>
                  <a:pt x="208043" y="227909"/>
                  <a:pt x="206828" y="228719"/>
                </a:cubicBezTo>
                <a:lnTo>
                  <a:pt x="154584" y="270415"/>
                </a:lnTo>
                <a:cubicBezTo>
                  <a:pt x="152559" y="272034"/>
                  <a:pt x="150129" y="272843"/>
                  <a:pt x="147699" y="272843"/>
                </a:cubicBezTo>
                <a:cubicBezTo>
                  <a:pt x="145674" y="272843"/>
                  <a:pt x="144054" y="272439"/>
                  <a:pt x="142839" y="271629"/>
                </a:cubicBezTo>
                <a:cubicBezTo>
                  <a:pt x="138789" y="269605"/>
                  <a:pt x="136360" y="265557"/>
                  <a:pt x="136360" y="261509"/>
                </a:cubicBezTo>
                <a:lnTo>
                  <a:pt x="136360" y="226695"/>
                </a:lnTo>
                <a:cubicBezTo>
                  <a:pt x="79661" y="219813"/>
                  <a:pt x="37137" y="172450"/>
                  <a:pt x="37137" y="115372"/>
                </a:cubicBezTo>
                <a:lnTo>
                  <a:pt x="37137" y="111728"/>
                </a:lnTo>
                <a:cubicBezTo>
                  <a:pt x="37137" y="50197"/>
                  <a:pt x="87356" y="0"/>
                  <a:pt x="14891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defTabSz="914217"/>
            <a:endParaRPr lang="en-US" sz="500" dirty="0">
              <a:solidFill>
                <a:srgbClr val="272727"/>
              </a:solidFill>
              <a:latin typeface="Raleway"/>
            </a:endParaRP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5DD85992-51F1-FD41-9157-F8AF7DF13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7411" y="3812554"/>
            <a:ext cx="615595" cy="421472"/>
          </a:xfrm>
          <a:custGeom>
            <a:avLst/>
            <a:gdLst>
              <a:gd name="connsiteX0" fmla="*/ 322162 w 555022"/>
              <a:gd name="connsiteY0" fmla="*/ 301823 h 380000"/>
              <a:gd name="connsiteX1" fmla="*/ 335357 w 555022"/>
              <a:gd name="connsiteY1" fmla="*/ 315018 h 380000"/>
              <a:gd name="connsiteX2" fmla="*/ 322162 w 555022"/>
              <a:gd name="connsiteY2" fmla="*/ 328213 h 380000"/>
              <a:gd name="connsiteX3" fmla="*/ 308967 w 555022"/>
              <a:gd name="connsiteY3" fmla="*/ 315018 h 380000"/>
              <a:gd name="connsiteX4" fmla="*/ 322162 w 555022"/>
              <a:gd name="connsiteY4" fmla="*/ 301823 h 380000"/>
              <a:gd name="connsiteX5" fmla="*/ 150006 w 555022"/>
              <a:gd name="connsiteY5" fmla="*/ 237382 h 380000"/>
              <a:gd name="connsiteX6" fmla="*/ 156898 w 555022"/>
              <a:gd name="connsiteY6" fmla="*/ 249502 h 380000"/>
              <a:gd name="connsiteX7" fmla="*/ 165006 w 555022"/>
              <a:gd name="connsiteY7" fmla="*/ 237382 h 380000"/>
              <a:gd name="connsiteX8" fmla="*/ 144330 w 555022"/>
              <a:gd name="connsiteY8" fmla="*/ 223241 h 380000"/>
              <a:gd name="connsiteX9" fmla="*/ 169061 w 555022"/>
              <a:gd name="connsiteY9" fmla="*/ 223241 h 380000"/>
              <a:gd name="connsiteX10" fmla="*/ 201494 w 555022"/>
              <a:gd name="connsiteY10" fmla="*/ 229705 h 380000"/>
              <a:gd name="connsiteX11" fmla="*/ 234333 w 555022"/>
              <a:gd name="connsiteY11" fmla="*/ 242230 h 380000"/>
              <a:gd name="connsiteX12" fmla="*/ 250956 w 555022"/>
              <a:gd name="connsiteY12" fmla="*/ 254755 h 380000"/>
              <a:gd name="connsiteX13" fmla="*/ 250145 w 555022"/>
              <a:gd name="connsiteY13" fmla="*/ 264855 h 380000"/>
              <a:gd name="connsiteX14" fmla="*/ 240009 w 555022"/>
              <a:gd name="connsiteY14" fmla="*/ 264047 h 380000"/>
              <a:gd name="connsiteX15" fmla="*/ 229063 w 555022"/>
              <a:gd name="connsiteY15" fmla="*/ 255563 h 380000"/>
              <a:gd name="connsiteX16" fmla="*/ 196224 w 555022"/>
              <a:gd name="connsiteY16" fmla="*/ 242634 h 380000"/>
              <a:gd name="connsiteX17" fmla="*/ 181223 w 555022"/>
              <a:gd name="connsiteY17" fmla="*/ 238594 h 380000"/>
              <a:gd name="connsiteX18" fmla="*/ 167034 w 555022"/>
              <a:gd name="connsiteY18" fmla="*/ 260411 h 380000"/>
              <a:gd name="connsiteX19" fmla="*/ 166628 w 555022"/>
              <a:gd name="connsiteY19" fmla="*/ 261219 h 380000"/>
              <a:gd name="connsiteX20" fmla="*/ 156898 w 555022"/>
              <a:gd name="connsiteY20" fmla="*/ 265663 h 380000"/>
              <a:gd name="connsiteX21" fmla="*/ 146762 w 555022"/>
              <a:gd name="connsiteY21" fmla="*/ 261219 h 380000"/>
              <a:gd name="connsiteX22" fmla="*/ 146762 w 555022"/>
              <a:gd name="connsiteY22" fmla="*/ 260411 h 380000"/>
              <a:gd name="connsiteX23" fmla="*/ 133789 w 555022"/>
              <a:gd name="connsiteY23" fmla="*/ 238594 h 380000"/>
              <a:gd name="connsiteX24" fmla="*/ 117572 w 555022"/>
              <a:gd name="connsiteY24" fmla="*/ 242634 h 380000"/>
              <a:gd name="connsiteX25" fmla="*/ 84733 w 555022"/>
              <a:gd name="connsiteY25" fmla="*/ 255563 h 380000"/>
              <a:gd name="connsiteX26" fmla="*/ 61624 w 555022"/>
              <a:gd name="connsiteY26" fmla="*/ 276167 h 380000"/>
              <a:gd name="connsiteX27" fmla="*/ 60002 w 555022"/>
              <a:gd name="connsiteY27" fmla="*/ 283036 h 380000"/>
              <a:gd name="connsiteX28" fmla="*/ 60002 w 555022"/>
              <a:gd name="connsiteY28" fmla="*/ 365859 h 380000"/>
              <a:gd name="connsiteX29" fmla="*/ 149195 w 555022"/>
              <a:gd name="connsiteY29" fmla="*/ 365859 h 380000"/>
              <a:gd name="connsiteX30" fmla="*/ 111896 w 555022"/>
              <a:gd name="connsiteY30" fmla="*/ 331518 h 380000"/>
              <a:gd name="connsiteX31" fmla="*/ 107031 w 555022"/>
              <a:gd name="connsiteY31" fmla="*/ 331518 h 380000"/>
              <a:gd name="connsiteX32" fmla="*/ 99734 w 555022"/>
              <a:gd name="connsiteY32" fmla="*/ 324246 h 380000"/>
              <a:gd name="connsiteX33" fmla="*/ 99734 w 555022"/>
              <a:gd name="connsiteY33" fmla="*/ 290308 h 380000"/>
              <a:gd name="connsiteX34" fmla="*/ 107031 w 555022"/>
              <a:gd name="connsiteY34" fmla="*/ 283440 h 380000"/>
              <a:gd name="connsiteX35" fmla="*/ 113923 w 555022"/>
              <a:gd name="connsiteY35" fmla="*/ 290308 h 380000"/>
              <a:gd name="connsiteX36" fmla="*/ 113923 w 555022"/>
              <a:gd name="connsiteY36" fmla="*/ 317377 h 380000"/>
              <a:gd name="connsiteX37" fmla="*/ 162979 w 555022"/>
              <a:gd name="connsiteY37" fmla="*/ 365859 h 380000"/>
              <a:gd name="connsiteX38" fmla="*/ 366095 w 555022"/>
              <a:gd name="connsiteY38" fmla="*/ 365859 h 380000"/>
              <a:gd name="connsiteX39" fmla="*/ 381501 w 555022"/>
              <a:gd name="connsiteY39" fmla="*/ 293136 h 380000"/>
              <a:gd name="connsiteX40" fmla="*/ 379474 w 555022"/>
              <a:gd name="connsiteY40" fmla="*/ 285864 h 380000"/>
              <a:gd name="connsiteX41" fmla="*/ 372582 w 555022"/>
              <a:gd name="connsiteY41" fmla="*/ 282632 h 380000"/>
              <a:gd name="connsiteX42" fmla="*/ 275281 w 555022"/>
              <a:gd name="connsiteY42" fmla="*/ 282228 h 380000"/>
              <a:gd name="connsiteX43" fmla="*/ 266362 w 555022"/>
              <a:gd name="connsiteY43" fmla="*/ 289500 h 380000"/>
              <a:gd name="connsiteX44" fmla="*/ 254605 w 555022"/>
              <a:gd name="connsiteY44" fmla="*/ 342426 h 380000"/>
              <a:gd name="connsiteX45" fmla="*/ 247712 w 555022"/>
              <a:gd name="connsiteY45" fmla="*/ 348083 h 380000"/>
              <a:gd name="connsiteX46" fmla="*/ 188926 w 555022"/>
              <a:gd name="connsiteY46" fmla="*/ 347679 h 380000"/>
              <a:gd name="connsiteX47" fmla="*/ 181629 w 555022"/>
              <a:gd name="connsiteY47" fmla="*/ 340406 h 380000"/>
              <a:gd name="connsiteX48" fmla="*/ 188926 w 555022"/>
              <a:gd name="connsiteY48" fmla="*/ 333538 h 380000"/>
              <a:gd name="connsiteX49" fmla="*/ 242442 w 555022"/>
              <a:gd name="connsiteY49" fmla="*/ 333942 h 380000"/>
              <a:gd name="connsiteX50" fmla="*/ 252172 w 555022"/>
              <a:gd name="connsiteY50" fmla="*/ 286268 h 380000"/>
              <a:gd name="connsiteX51" fmla="*/ 275281 w 555022"/>
              <a:gd name="connsiteY51" fmla="*/ 267683 h 380000"/>
              <a:gd name="connsiteX52" fmla="*/ 372582 w 555022"/>
              <a:gd name="connsiteY52" fmla="*/ 268087 h 380000"/>
              <a:gd name="connsiteX53" fmla="*/ 390826 w 555022"/>
              <a:gd name="connsiteY53" fmla="*/ 276976 h 380000"/>
              <a:gd name="connsiteX54" fmla="*/ 395286 w 555022"/>
              <a:gd name="connsiteY54" fmla="*/ 296368 h 380000"/>
              <a:gd name="connsiteX55" fmla="*/ 380691 w 555022"/>
              <a:gd name="connsiteY55" fmla="*/ 365859 h 380000"/>
              <a:gd name="connsiteX56" fmla="*/ 547724 w 555022"/>
              <a:gd name="connsiteY56" fmla="*/ 365859 h 380000"/>
              <a:gd name="connsiteX57" fmla="*/ 555022 w 555022"/>
              <a:gd name="connsiteY57" fmla="*/ 373132 h 380000"/>
              <a:gd name="connsiteX58" fmla="*/ 547724 w 555022"/>
              <a:gd name="connsiteY58" fmla="*/ 380000 h 380000"/>
              <a:gd name="connsiteX59" fmla="*/ 7298 w 555022"/>
              <a:gd name="connsiteY59" fmla="*/ 380000 h 380000"/>
              <a:gd name="connsiteX60" fmla="*/ 0 w 555022"/>
              <a:gd name="connsiteY60" fmla="*/ 373132 h 380000"/>
              <a:gd name="connsiteX61" fmla="*/ 7298 w 555022"/>
              <a:gd name="connsiteY61" fmla="*/ 365859 h 380000"/>
              <a:gd name="connsiteX62" fmla="*/ 45813 w 555022"/>
              <a:gd name="connsiteY62" fmla="*/ 365859 h 380000"/>
              <a:gd name="connsiteX63" fmla="*/ 45813 w 555022"/>
              <a:gd name="connsiteY63" fmla="*/ 283036 h 380000"/>
              <a:gd name="connsiteX64" fmla="*/ 49867 w 555022"/>
              <a:gd name="connsiteY64" fmla="*/ 268895 h 380000"/>
              <a:gd name="connsiteX65" fmla="*/ 79463 w 555022"/>
              <a:gd name="connsiteY65" fmla="*/ 242230 h 380000"/>
              <a:gd name="connsiteX66" fmla="*/ 112302 w 555022"/>
              <a:gd name="connsiteY66" fmla="*/ 229705 h 380000"/>
              <a:gd name="connsiteX67" fmla="*/ 144330 w 555022"/>
              <a:gd name="connsiteY67" fmla="*/ 223241 h 380000"/>
              <a:gd name="connsiteX68" fmla="*/ 318055 w 555022"/>
              <a:gd name="connsiteY68" fmla="*/ 146445 h 380000"/>
              <a:gd name="connsiteX69" fmla="*/ 497716 w 555022"/>
              <a:gd name="connsiteY69" fmla="*/ 146445 h 380000"/>
              <a:gd name="connsiteX70" fmla="*/ 505016 w 555022"/>
              <a:gd name="connsiteY70" fmla="*/ 153192 h 380000"/>
              <a:gd name="connsiteX71" fmla="*/ 497716 w 555022"/>
              <a:gd name="connsiteY71" fmla="*/ 160336 h 380000"/>
              <a:gd name="connsiteX72" fmla="*/ 318055 w 555022"/>
              <a:gd name="connsiteY72" fmla="*/ 160336 h 380000"/>
              <a:gd name="connsiteX73" fmla="*/ 310755 w 555022"/>
              <a:gd name="connsiteY73" fmla="*/ 153192 h 380000"/>
              <a:gd name="connsiteX74" fmla="*/ 318055 w 555022"/>
              <a:gd name="connsiteY74" fmla="*/ 146445 h 380000"/>
              <a:gd name="connsiteX75" fmla="*/ 155378 w 555022"/>
              <a:gd name="connsiteY75" fmla="*/ 117789 h 380000"/>
              <a:gd name="connsiteX76" fmla="*/ 121221 w 555022"/>
              <a:gd name="connsiteY76" fmla="*/ 152290 h 380000"/>
              <a:gd name="connsiteX77" fmla="*/ 155378 w 555022"/>
              <a:gd name="connsiteY77" fmla="*/ 186792 h 380000"/>
              <a:gd name="connsiteX78" fmla="*/ 189133 w 555022"/>
              <a:gd name="connsiteY78" fmla="*/ 152290 h 380000"/>
              <a:gd name="connsiteX79" fmla="*/ 155378 w 555022"/>
              <a:gd name="connsiteY79" fmla="*/ 117789 h 380000"/>
              <a:gd name="connsiteX80" fmla="*/ 318055 w 555022"/>
              <a:gd name="connsiteY80" fmla="*/ 112512 h 380000"/>
              <a:gd name="connsiteX81" fmla="*/ 497716 w 555022"/>
              <a:gd name="connsiteY81" fmla="*/ 112512 h 380000"/>
              <a:gd name="connsiteX82" fmla="*/ 505016 w 555022"/>
              <a:gd name="connsiteY82" fmla="*/ 119656 h 380000"/>
              <a:gd name="connsiteX83" fmla="*/ 497716 w 555022"/>
              <a:gd name="connsiteY83" fmla="*/ 126403 h 380000"/>
              <a:gd name="connsiteX84" fmla="*/ 318055 w 555022"/>
              <a:gd name="connsiteY84" fmla="*/ 126403 h 380000"/>
              <a:gd name="connsiteX85" fmla="*/ 310755 w 555022"/>
              <a:gd name="connsiteY85" fmla="*/ 119656 h 380000"/>
              <a:gd name="connsiteX86" fmla="*/ 318055 w 555022"/>
              <a:gd name="connsiteY86" fmla="*/ 112512 h 380000"/>
              <a:gd name="connsiteX87" fmla="*/ 155378 w 555022"/>
              <a:gd name="connsiteY87" fmla="*/ 103583 h 380000"/>
              <a:gd name="connsiteX88" fmla="*/ 203197 w 555022"/>
              <a:gd name="connsiteY88" fmla="*/ 152290 h 380000"/>
              <a:gd name="connsiteX89" fmla="*/ 155378 w 555022"/>
              <a:gd name="connsiteY89" fmla="*/ 201404 h 380000"/>
              <a:gd name="connsiteX90" fmla="*/ 107157 w 555022"/>
              <a:gd name="connsiteY90" fmla="*/ 152290 h 380000"/>
              <a:gd name="connsiteX91" fmla="*/ 155378 w 555022"/>
              <a:gd name="connsiteY91" fmla="*/ 103583 h 380000"/>
              <a:gd name="connsiteX92" fmla="*/ 318008 w 555022"/>
              <a:gd name="connsiteY92" fmla="*/ 82152 h 380000"/>
              <a:gd name="connsiteX93" fmla="*/ 431681 w 555022"/>
              <a:gd name="connsiteY93" fmla="*/ 82152 h 380000"/>
              <a:gd name="connsiteX94" fmla="*/ 438937 w 555022"/>
              <a:gd name="connsiteY94" fmla="*/ 89296 h 380000"/>
              <a:gd name="connsiteX95" fmla="*/ 431681 w 555022"/>
              <a:gd name="connsiteY95" fmla="*/ 96043 h 380000"/>
              <a:gd name="connsiteX96" fmla="*/ 318008 w 555022"/>
              <a:gd name="connsiteY96" fmla="*/ 96043 h 380000"/>
              <a:gd name="connsiteX97" fmla="*/ 310752 w 555022"/>
              <a:gd name="connsiteY97" fmla="*/ 89296 h 380000"/>
              <a:gd name="connsiteX98" fmla="*/ 318008 w 555022"/>
              <a:gd name="connsiteY98" fmla="*/ 82152 h 380000"/>
              <a:gd name="connsiteX99" fmla="*/ 318061 w 555022"/>
              <a:gd name="connsiteY99" fmla="*/ 32145 h 380000"/>
              <a:gd name="connsiteX100" fmla="*/ 383410 w 555022"/>
              <a:gd name="connsiteY100" fmla="*/ 32145 h 380000"/>
              <a:gd name="connsiteX101" fmla="*/ 390716 w 555022"/>
              <a:gd name="connsiteY101" fmla="*/ 38892 h 380000"/>
              <a:gd name="connsiteX102" fmla="*/ 383410 w 555022"/>
              <a:gd name="connsiteY102" fmla="*/ 46036 h 380000"/>
              <a:gd name="connsiteX103" fmla="*/ 318061 w 555022"/>
              <a:gd name="connsiteY103" fmla="*/ 46036 h 380000"/>
              <a:gd name="connsiteX104" fmla="*/ 310755 w 555022"/>
              <a:gd name="connsiteY104" fmla="*/ 38892 h 380000"/>
              <a:gd name="connsiteX105" fmla="*/ 318061 w 555022"/>
              <a:gd name="connsiteY105" fmla="*/ 32145 h 380000"/>
              <a:gd name="connsiteX106" fmla="*/ 284471 w 555022"/>
              <a:gd name="connsiteY106" fmla="*/ 14548 h 380000"/>
              <a:gd name="connsiteX107" fmla="*/ 277158 w 555022"/>
              <a:gd name="connsiteY107" fmla="*/ 21822 h 380000"/>
              <a:gd name="connsiteX108" fmla="*/ 277158 w 555022"/>
              <a:gd name="connsiteY108" fmla="*/ 170941 h 380000"/>
              <a:gd name="connsiteX109" fmla="*/ 284471 w 555022"/>
              <a:gd name="connsiteY109" fmla="*/ 178619 h 380000"/>
              <a:gd name="connsiteX110" fmla="*/ 302345 w 555022"/>
              <a:gd name="connsiteY110" fmla="*/ 178619 h 380000"/>
              <a:gd name="connsiteX111" fmla="*/ 309657 w 555022"/>
              <a:gd name="connsiteY111" fmla="*/ 185489 h 380000"/>
              <a:gd name="connsiteX112" fmla="*/ 309657 w 555022"/>
              <a:gd name="connsiteY112" fmla="*/ 205291 h 380000"/>
              <a:gd name="connsiteX113" fmla="*/ 354343 w 555022"/>
              <a:gd name="connsiteY113" fmla="*/ 179024 h 380000"/>
              <a:gd name="connsiteX114" fmla="*/ 357999 w 555022"/>
              <a:gd name="connsiteY114" fmla="*/ 178619 h 380000"/>
              <a:gd name="connsiteX115" fmla="*/ 533491 w 555022"/>
              <a:gd name="connsiteY115" fmla="*/ 178619 h 380000"/>
              <a:gd name="connsiteX116" fmla="*/ 540804 w 555022"/>
              <a:gd name="connsiteY116" fmla="*/ 170941 h 380000"/>
              <a:gd name="connsiteX117" fmla="*/ 540804 w 555022"/>
              <a:gd name="connsiteY117" fmla="*/ 21822 h 380000"/>
              <a:gd name="connsiteX118" fmla="*/ 533491 w 555022"/>
              <a:gd name="connsiteY118" fmla="*/ 14548 h 380000"/>
              <a:gd name="connsiteX119" fmla="*/ 284471 w 555022"/>
              <a:gd name="connsiteY119" fmla="*/ 0 h 380000"/>
              <a:gd name="connsiteX120" fmla="*/ 533491 w 555022"/>
              <a:gd name="connsiteY120" fmla="*/ 0 h 380000"/>
              <a:gd name="connsiteX121" fmla="*/ 555022 w 555022"/>
              <a:gd name="connsiteY121" fmla="*/ 21822 h 380000"/>
              <a:gd name="connsiteX122" fmla="*/ 555022 w 555022"/>
              <a:gd name="connsiteY122" fmla="*/ 170941 h 380000"/>
              <a:gd name="connsiteX123" fmla="*/ 533491 w 555022"/>
              <a:gd name="connsiteY123" fmla="*/ 192359 h 380000"/>
              <a:gd name="connsiteX124" fmla="*/ 359624 w 555022"/>
              <a:gd name="connsiteY124" fmla="*/ 192359 h 380000"/>
              <a:gd name="connsiteX125" fmla="*/ 314126 w 555022"/>
              <a:gd name="connsiteY125" fmla="*/ 219435 h 380000"/>
              <a:gd name="connsiteX126" fmla="*/ 307626 w 555022"/>
              <a:gd name="connsiteY126" fmla="*/ 221052 h 380000"/>
              <a:gd name="connsiteX127" fmla="*/ 301532 w 555022"/>
              <a:gd name="connsiteY127" fmla="*/ 219435 h 380000"/>
              <a:gd name="connsiteX128" fmla="*/ 295439 w 555022"/>
              <a:gd name="connsiteY128" fmla="*/ 208928 h 380000"/>
              <a:gd name="connsiteX129" fmla="*/ 295439 w 555022"/>
              <a:gd name="connsiteY129" fmla="*/ 192359 h 380000"/>
              <a:gd name="connsiteX130" fmla="*/ 284471 w 555022"/>
              <a:gd name="connsiteY130" fmla="*/ 192359 h 380000"/>
              <a:gd name="connsiteX131" fmla="*/ 262534 w 555022"/>
              <a:gd name="connsiteY131" fmla="*/ 170941 h 380000"/>
              <a:gd name="connsiteX132" fmla="*/ 262534 w 555022"/>
              <a:gd name="connsiteY132" fmla="*/ 21822 h 380000"/>
              <a:gd name="connsiteX133" fmla="*/ 284471 w 555022"/>
              <a:gd name="connsiteY133" fmla="*/ 0 h 3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</a:cxnLst>
            <a:rect l="l" t="t" r="r" b="b"/>
            <a:pathLst>
              <a:path w="555022" h="380000">
                <a:moveTo>
                  <a:pt x="322162" y="301823"/>
                </a:moveTo>
                <a:cubicBezTo>
                  <a:pt x="329359" y="301823"/>
                  <a:pt x="335357" y="307821"/>
                  <a:pt x="335357" y="315018"/>
                </a:cubicBezTo>
                <a:cubicBezTo>
                  <a:pt x="335357" y="322216"/>
                  <a:pt x="329359" y="328213"/>
                  <a:pt x="322162" y="328213"/>
                </a:cubicBezTo>
                <a:cubicBezTo>
                  <a:pt x="314965" y="328213"/>
                  <a:pt x="308967" y="322216"/>
                  <a:pt x="308967" y="315018"/>
                </a:cubicBezTo>
                <a:cubicBezTo>
                  <a:pt x="308967" y="307821"/>
                  <a:pt x="314965" y="301823"/>
                  <a:pt x="322162" y="301823"/>
                </a:cubicBezTo>
                <a:close/>
                <a:moveTo>
                  <a:pt x="150006" y="237382"/>
                </a:moveTo>
                <a:lnTo>
                  <a:pt x="156898" y="249502"/>
                </a:lnTo>
                <a:lnTo>
                  <a:pt x="165006" y="237382"/>
                </a:lnTo>
                <a:close/>
                <a:moveTo>
                  <a:pt x="144330" y="223241"/>
                </a:moveTo>
                <a:lnTo>
                  <a:pt x="169061" y="223241"/>
                </a:lnTo>
                <a:cubicBezTo>
                  <a:pt x="180412" y="223241"/>
                  <a:pt x="191359" y="225261"/>
                  <a:pt x="201494" y="229705"/>
                </a:cubicBezTo>
                <a:lnTo>
                  <a:pt x="234333" y="242230"/>
                </a:lnTo>
                <a:cubicBezTo>
                  <a:pt x="240820" y="245058"/>
                  <a:pt x="246496" y="249502"/>
                  <a:pt x="250956" y="254755"/>
                </a:cubicBezTo>
                <a:cubicBezTo>
                  <a:pt x="253388" y="257987"/>
                  <a:pt x="253388" y="262431"/>
                  <a:pt x="250145" y="264855"/>
                </a:cubicBezTo>
                <a:cubicBezTo>
                  <a:pt x="247307" y="267683"/>
                  <a:pt x="242442" y="266875"/>
                  <a:pt x="240009" y="264047"/>
                </a:cubicBezTo>
                <a:cubicBezTo>
                  <a:pt x="237171" y="260411"/>
                  <a:pt x="233117" y="257583"/>
                  <a:pt x="229063" y="255563"/>
                </a:cubicBezTo>
                <a:lnTo>
                  <a:pt x="196224" y="242634"/>
                </a:lnTo>
                <a:cubicBezTo>
                  <a:pt x="191359" y="241018"/>
                  <a:pt x="186494" y="239402"/>
                  <a:pt x="181223" y="238594"/>
                </a:cubicBezTo>
                <a:lnTo>
                  <a:pt x="167034" y="260411"/>
                </a:lnTo>
                <a:cubicBezTo>
                  <a:pt x="166628" y="260815"/>
                  <a:pt x="166628" y="260815"/>
                  <a:pt x="166628" y="261219"/>
                </a:cubicBezTo>
                <a:cubicBezTo>
                  <a:pt x="164196" y="264047"/>
                  <a:pt x="160547" y="265663"/>
                  <a:pt x="156898" y="265663"/>
                </a:cubicBezTo>
                <a:cubicBezTo>
                  <a:pt x="152844" y="265663"/>
                  <a:pt x="149600" y="264047"/>
                  <a:pt x="146762" y="261219"/>
                </a:cubicBezTo>
                <a:cubicBezTo>
                  <a:pt x="146762" y="260815"/>
                  <a:pt x="146762" y="260411"/>
                  <a:pt x="146762" y="260411"/>
                </a:cubicBezTo>
                <a:lnTo>
                  <a:pt x="133789" y="238594"/>
                </a:lnTo>
                <a:cubicBezTo>
                  <a:pt x="128519" y="239402"/>
                  <a:pt x="122843" y="240614"/>
                  <a:pt x="117572" y="242634"/>
                </a:cubicBezTo>
                <a:lnTo>
                  <a:pt x="84733" y="255563"/>
                </a:lnTo>
                <a:cubicBezTo>
                  <a:pt x="75408" y="259603"/>
                  <a:pt x="69327" y="265259"/>
                  <a:pt x="61624" y="276167"/>
                </a:cubicBezTo>
                <a:cubicBezTo>
                  <a:pt x="60408" y="278592"/>
                  <a:pt x="60002" y="281016"/>
                  <a:pt x="60002" y="283036"/>
                </a:cubicBezTo>
                <a:lnTo>
                  <a:pt x="60002" y="365859"/>
                </a:lnTo>
                <a:lnTo>
                  <a:pt x="149195" y="365859"/>
                </a:lnTo>
                <a:cubicBezTo>
                  <a:pt x="147573" y="346871"/>
                  <a:pt x="131356" y="331518"/>
                  <a:pt x="111896" y="331518"/>
                </a:cubicBezTo>
                <a:lnTo>
                  <a:pt x="107031" y="331518"/>
                </a:lnTo>
                <a:cubicBezTo>
                  <a:pt x="102977" y="331518"/>
                  <a:pt x="99734" y="327882"/>
                  <a:pt x="99734" y="324246"/>
                </a:cubicBezTo>
                <a:lnTo>
                  <a:pt x="99734" y="290308"/>
                </a:lnTo>
                <a:cubicBezTo>
                  <a:pt x="99734" y="286268"/>
                  <a:pt x="102977" y="283440"/>
                  <a:pt x="107031" y="283440"/>
                </a:cubicBezTo>
                <a:cubicBezTo>
                  <a:pt x="111085" y="283440"/>
                  <a:pt x="113923" y="286268"/>
                  <a:pt x="113923" y="290308"/>
                </a:cubicBezTo>
                <a:lnTo>
                  <a:pt x="113923" y="317377"/>
                </a:lnTo>
                <a:cubicBezTo>
                  <a:pt x="140681" y="318589"/>
                  <a:pt x="161763" y="339598"/>
                  <a:pt x="162979" y="365859"/>
                </a:cubicBezTo>
                <a:lnTo>
                  <a:pt x="366095" y="365859"/>
                </a:lnTo>
                <a:lnTo>
                  <a:pt x="381501" y="293136"/>
                </a:lnTo>
                <a:cubicBezTo>
                  <a:pt x="381907" y="290712"/>
                  <a:pt x="381501" y="288288"/>
                  <a:pt x="379474" y="285864"/>
                </a:cubicBezTo>
                <a:cubicBezTo>
                  <a:pt x="378258" y="283844"/>
                  <a:pt x="375420" y="282632"/>
                  <a:pt x="372582" y="282632"/>
                </a:cubicBezTo>
                <a:lnTo>
                  <a:pt x="275281" y="282228"/>
                </a:lnTo>
                <a:cubicBezTo>
                  <a:pt x="270821" y="282228"/>
                  <a:pt x="267173" y="285056"/>
                  <a:pt x="266362" y="289500"/>
                </a:cubicBezTo>
                <a:lnTo>
                  <a:pt x="254605" y="342426"/>
                </a:lnTo>
                <a:cubicBezTo>
                  <a:pt x="254199" y="345659"/>
                  <a:pt x="251361" y="348487"/>
                  <a:pt x="247712" y="348083"/>
                </a:cubicBezTo>
                <a:lnTo>
                  <a:pt x="188926" y="347679"/>
                </a:lnTo>
                <a:cubicBezTo>
                  <a:pt x="184467" y="347679"/>
                  <a:pt x="181629" y="344447"/>
                  <a:pt x="181629" y="340406"/>
                </a:cubicBezTo>
                <a:cubicBezTo>
                  <a:pt x="181629" y="336366"/>
                  <a:pt x="184467" y="333538"/>
                  <a:pt x="188926" y="333538"/>
                </a:cubicBezTo>
                <a:lnTo>
                  <a:pt x="242442" y="333942"/>
                </a:lnTo>
                <a:lnTo>
                  <a:pt x="252172" y="286268"/>
                </a:lnTo>
                <a:cubicBezTo>
                  <a:pt x="254605" y="275763"/>
                  <a:pt x="264335" y="267683"/>
                  <a:pt x="275281" y="267683"/>
                </a:cubicBezTo>
                <a:lnTo>
                  <a:pt x="372582" y="268087"/>
                </a:lnTo>
                <a:cubicBezTo>
                  <a:pt x="379880" y="268087"/>
                  <a:pt x="386366" y="271319"/>
                  <a:pt x="390826" y="276976"/>
                </a:cubicBezTo>
                <a:cubicBezTo>
                  <a:pt x="395286" y="282228"/>
                  <a:pt x="396907" y="289500"/>
                  <a:pt x="395286" y="296368"/>
                </a:cubicBezTo>
                <a:lnTo>
                  <a:pt x="380691" y="365859"/>
                </a:lnTo>
                <a:lnTo>
                  <a:pt x="547724" y="365859"/>
                </a:lnTo>
                <a:cubicBezTo>
                  <a:pt x="551778" y="365859"/>
                  <a:pt x="555022" y="369092"/>
                  <a:pt x="555022" y="373132"/>
                </a:cubicBezTo>
                <a:cubicBezTo>
                  <a:pt x="555022" y="377172"/>
                  <a:pt x="551778" y="380000"/>
                  <a:pt x="547724" y="380000"/>
                </a:cubicBezTo>
                <a:lnTo>
                  <a:pt x="7298" y="380000"/>
                </a:lnTo>
                <a:cubicBezTo>
                  <a:pt x="3649" y="380000"/>
                  <a:pt x="0" y="377172"/>
                  <a:pt x="0" y="373132"/>
                </a:cubicBezTo>
                <a:cubicBezTo>
                  <a:pt x="0" y="369092"/>
                  <a:pt x="3649" y="365859"/>
                  <a:pt x="7298" y="365859"/>
                </a:cubicBezTo>
                <a:lnTo>
                  <a:pt x="45813" y="365859"/>
                </a:lnTo>
                <a:lnTo>
                  <a:pt x="45813" y="283036"/>
                </a:lnTo>
                <a:cubicBezTo>
                  <a:pt x="45813" y="278188"/>
                  <a:pt x="47434" y="272935"/>
                  <a:pt x="49867" y="268895"/>
                </a:cubicBezTo>
                <a:cubicBezTo>
                  <a:pt x="57570" y="257179"/>
                  <a:pt x="65273" y="248290"/>
                  <a:pt x="79463" y="242230"/>
                </a:cubicBezTo>
                <a:lnTo>
                  <a:pt x="112302" y="229705"/>
                </a:lnTo>
                <a:cubicBezTo>
                  <a:pt x="122437" y="225261"/>
                  <a:pt x="133384" y="223241"/>
                  <a:pt x="144330" y="223241"/>
                </a:cubicBezTo>
                <a:close/>
                <a:moveTo>
                  <a:pt x="318055" y="146445"/>
                </a:moveTo>
                <a:lnTo>
                  <a:pt x="497716" y="146445"/>
                </a:lnTo>
                <a:cubicBezTo>
                  <a:pt x="501772" y="146445"/>
                  <a:pt x="505016" y="149620"/>
                  <a:pt x="505016" y="153192"/>
                </a:cubicBezTo>
                <a:cubicBezTo>
                  <a:pt x="505016" y="157161"/>
                  <a:pt x="501772" y="160336"/>
                  <a:pt x="497716" y="160336"/>
                </a:cubicBezTo>
                <a:lnTo>
                  <a:pt x="318055" y="160336"/>
                </a:lnTo>
                <a:cubicBezTo>
                  <a:pt x="314405" y="160336"/>
                  <a:pt x="310755" y="157161"/>
                  <a:pt x="310755" y="153192"/>
                </a:cubicBezTo>
                <a:cubicBezTo>
                  <a:pt x="310755" y="149620"/>
                  <a:pt x="314405" y="146445"/>
                  <a:pt x="318055" y="146445"/>
                </a:cubicBezTo>
                <a:close/>
                <a:moveTo>
                  <a:pt x="155378" y="117789"/>
                </a:moveTo>
                <a:cubicBezTo>
                  <a:pt x="136491" y="117789"/>
                  <a:pt x="121221" y="133619"/>
                  <a:pt x="121221" y="152290"/>
                </a:cubicBezTo>
                <a:cubicBezTo>
                  <a:pt x="121221" y="171368"/>
                  <a:pt x="136491" y="186792"/>
                  <a:pt x="155378" y="186792"/>
                </a:cubicBezTo>
                <a:cubicBezTo>
                  <a:pt x="173863" y="186792"/>
                  <a:pt x="189133" y="171368"/>
                  <a:pt x="189133" y="152290"/>
                </a:cubicBezTo>
                <a:cubicBezTo>
                  <a:pt x="189133" y="133619"/>
                  <a:pt x="173863" y="117789"/>
                  <a:pt x="155378" y="117789"/>
                </a:cubicBezTo>
                <a:close/>
                <a:moveTo>
                  <a:pt x="318055" y="112512"/>
                </a:moveTo>
                <a:lnTo>
                  <a:pt x="497716" y="112512"/>
                </a:lnTo>
                <a:cubicBezTo>
                  <a:pt x="501772" y="112512"/>
                  <a:pt x="505016" y="115687"/>
                  <a:pt x="505016" y="119656"/>
                </a:cubicBezTo>
                <a:cubicBezTo>
                  <a:pt x="505016" y="123625"/>
                  <a:pt x="501772" y="126403"/>
                  <a:pt x="497716" y="126403"/>
                </a:cubicBezTo>
                <a:lnTo>
                  <a:pt x="318055" y="126403"/>
                </a:lnTo>
                <a:cubicBezTo>
                  <a:pt x="314405" y="126403"/>
                  <a:pt x="310755" y="123625"/>
                  <a:pt x="310755" y="119656"/>
                </a:cubicBezTo>
                <a:cubicBezTo>
                  <a:pt x="310755" y="115687"/>
                  <a:pt x="314405" y="112512"/>
                  <a:pt x="318055" y="112512"/>
                </a:cubicBezTo>
                <a:close/>
                <a:moveTo>
                  <a:pt x="155378" y="103583"/>
                </a:moveTo>
                <a:cubicBezTo>
                  <a:pt x="181900" y="103583"/>
                  <a:pt x="203197" y="125501"/>
                  <a:pt x="203197" y="152290"/>
                </a:cubicBezTo>
                <a:cubicBezTo>
                  <a:pt x="203197" y="179486"/>
                  <a:pt x="181900" y="201404"/>
                  <a:pt x="155378" y="201404"/>
                </a:cubicBezTo>
                <a:cubicBezTo>
                  <a:pt x="128856" y="201404"/>
                  <a:pt x="107157" y="179486"/>
                  <a:pt x="107157" y="152290"/>
                </a:cubicBezTo>
                <a:cubicBezTo>
                  <a:pt x="107157" y="125501"/>
                  <a:pt x="128856" y="103583"/>
                  <a:pt x="155378" y="103583"/>
                </a:cubicBezTo>
                <a:close/>
                <a:moveTo>
                  <a:pt x="318008" y="82152"/>
                </a:moveTo>
                <a:lnTo>
                  <a:pt x="431681" y="82152"/>
                </a:lnTo>
                <a:cubicBezTo>
                  <a:pt x="435712" y="82152"/>
                  <a:pt x="438937" y="85327"/>
                  <a:pt x="438937" y="89296"/>
                </a:cubicBezTo>
                <a:cubicBezTo>
                  <a:pt x="438937" y="92868"/>
                  <a:pt x="435712" y="96043"/>
                  <a:pt x="431681" y="96043"/>
                </a:cubicBezTo>
                <a:lnTo>
                  <a:pt x="318008" y="96043"/>
                </a:lnTo>
                <a:cubicBezTo>
                  <a:pt x="314380" y="96043"/>
                  <a:pt x="310752" y="92868"/>
                  <a:pt x="310752" y="89296"/>
                </a:cubicBezTo>
                <a:cubicBezTo>
                  <a:pt x="310752" y="85327"/>
                  <a:pt x="314380" y="82152"/>
                  <a:pt x="318008" y="82152"/>
                </a:cubicBezTo>
                <a:close/>
                <a:moveTo>
                  <a:pt x="318061" y="32145"/>
                </a:moveTo>
                <a:lnTo>
                  <a:pt x="383410" y="32145"/>
                </a:lnTo>
                <a:cubicBezTo>
                  <a:pt x="387469" y="32145"/>
                  <a:pt x="390716" y="34923"/>
                  <a:pt x="390716" y="38892"/>
                </a:cubicBezTo>
                <a:cubicBezTo>
                  <a:pt x="390716" y="42861"/>
                  <a:pt x="387469" y="46036"/>
                  <a:pt x="383410" y="46036"/>
                </a:cubicBezTo>
                <a:lnTo>
                  <a:pt x="318061" y="46036"/>
                </a:lnTo>
                <a:cubicBezTo>
                  <a:pt x="314408" y="46036"/>
                  <a:pt x="310755" y="42861"/>
                  <a:pt x="310755" y="38892"/>
                </a:cubicBezTo>
                <a:cubicBezTo>
                  <a:pt x="310755" y="34923"/>
                  <a:pt x="314408" y="32145"/>
                  <a:pt x="318061" y="32145"/>
                </a:cubicBezTo>
                <a:close/>
                <a:moveTo>
                  <a:pt x="284471" y="14548"/>
                </a:moveTo>
                <a:cubicBezTo>
                  <a:pt x="280408" y="14548"/>
                  <a:pt x="277158" y="17781"/>
                  <a:pt x="277158" y="21822"/>
                </a:cubicBezTo>
                <a:lnTo>
                  <a:pt x="277158" y="170941"/>
                </a:lnTo>
                <a:cubicBezTo>
                  <a:pt x="277158" y="174982"/>
                  <a:pt x="280408" y="178619"/>
                  <a:pt x="284471" y="178619"/>
                </a:cubicBezTo>
                <a:lnTo>
                  <a:pt x="302345" y="178619"/>
                </a:lnTo>
                <a:cubicBezTo>
                  <a:pt x="306407" y="178619"/>
                  <a:pt x="309657" y="181448"/>
                  <a:pt x="309657" y="185489"/>
                </a:cubicBezTo>
                <a:lnTo>
                  <a:pt x="309657" y="205291"/>
                </a:lnTo>
                <a:lnTo>
                  <a:pt x="354343" y="179024"/>
                </a:lnTo>
                <a:cubicBezTo>
                  <a:pt x="355155" y="178619"/>
                  <a:pt x="356780" y="178619"/>
                  <a:pt x="357999" y="178619"/>
                </a:cubicBezTo>
                <a:lnTo>
                  <a:pt x="533491" y="178619"/>
                </a:lnTo>
                <a:cubicBezTo>
                  <a:pt x="537148" y="178619"/>
                  <a:pt x="540804" y="174982"/>
                  <a:pt x="540804" y="170941"/>
                </a:cubicBezTo>
                <a:lnTo>
                  <a:pt x="540804" y="21822"/>
                </a:lnTo>
                <a:cubicBezTo>
                  <a:pt x="540804" y="17781"/>
                  <a:pt x="537148" y="14548"/>
                  <a:pt x="533491" y="14548"/>
                </a:cubicBezTo>
                <a:close/>
                <a:moveTo>
                  <a:pt x="284471" y="0"/>
                </a:moveTo>
                <a:lnTo>
                  <a:pt x="533491" y="0"/>
                </a:lnTo>
                <a:cubicBezTo>
                  <a:pt x="545272" y="0"/>
                  <a:pt x="555022" y="9699"/>
                  <a:pt x="555022" y="21822"/>
                </a:cubicBezTo>
                <a:lnTo>
                  <a:pt x="555022" y="170941"/>
                </a:lnTo>
                <a:cubicBezTo>
                  <a:pt x="555022" y="182661"/>
                  <a:pt x="545272" y="192359"/>
                  <a:pt x="533491" y="192359"/>
                </a:cubicBezTo>
                <a:lnTo>
                  <a:pt x="359624" y="192359"/>
                </a:lnTo>
                <a:lnTo>
                  <a:pt x="314126" y="219435"/>
                </a:lnTo>
                <a:cubicBezTo>
                  <a:pt x="312501" y="220648"/>
                  <a:pt x="310063" y="221052"/>
                  <a:pt x="307626" y="221052"/>
                </a:cubicBezTo>
                <a:cubicBezTo>
                  <a:pt x="305595" y="221052"/>
                  <a:pt x="303564" y="220648"/>
                  <a:pt x="301532" y="219435"/>
                </a:cubicBezTo>
                <a:cubicBezTo>
                  <a:pt x="297876" y="217415"/>
                  <a:pt x="295439" y="212969"/>
                  <a:pt x="295439" y="208928"/>
                </a:cubicBezTo>
                <a:lnTo>
                  <a:pt x="295439" y="192359"/>
                </a:lnTo>
                <a:lnTo>
                  <a:pt x="284471" y="192359"/>
                </a:lnTo>
                <a:cubicBezTo>
                  <a:pt x="272284" y="192359"/>
                  <a:pt x="262534" y="182661"/>
                  <a:pt x="262534" y="170941"/>
                </a:cubicBezTo>
                <a:lnTo>
                  <a:pt x="262534" y="21822"/>
                </a:lnTo>
                <a:cubicBezTo>
                  <a:pt x="262534" y="9699"/>
                  <a:pt x="272284" y="0"/>
                  <a:pt x="28447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defTabSz="914217"/>
            <a:endParaRPr lang="en-US" sz="500" dirty="0">
              <a:solidFill>
                <a:srgbClr val="272727"/>
              </a:solidFill>
              <a:latin typeface="Raleway"/>
            </a:endParaRPr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C562B3BE-24A4-7E40-9960-EA3ACE669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8209" y="2036413"/>
            <a:ext cx="573998" cy="609650"/>
          </a:xfrm>
          <a:custGeom>
            <a:avLst/>
            <a:gdLst>
              <a:gd name="connsiteX0" fmla="*/ 417909 w 517518"/>
              <a:gd name="connsiteY0" fmla="*/ 442913 h 549662"/>
              <a:gd name="connsiteX1" fmla="*/ 424656 w 517518"/>
              <a:gd name="connsiteY1" fmla="*/ 450247 h 549662"/>
              <a:gd name="connsiteX2" fmla="*/ 424656 w 517518"/>
              <a:gd name="connsiteY2" fmla="*/ 542328 h 549662"/>
              <a:gd name="connsiteX3" fmla="*/ 417909 w 517518"/>
              <a:gd name="connsiteY3" fmla="*/ 549662 h 549662"/>
              <a:gd name="connsiteX4" fmla="*/ 410765 w 517518"/>
              <a:gd name="connsiteY4" fmla="*/ 542328 h 549662"/>
              <a:gd name="connsiteX5" fmla="*/ 410765 w 517518"/>
              <a:gd name="connsiteY5" fmla="*/ 450247 h 549662"/>
              <a:gd name="connsiteX6" fmla="*/ 417909 w 517518"/>
              <a:gd name="connsiteY6" fmla="*/ 442913 h 549662"/>
              <a:gd name="connsiteX7" fmla="*/ 98225 w 517518"/>
              <a:gd name="connsiteY7" fmla="*/ 442913 h 549662"/>
              <a:gd name="connsiteX8" fmla="*/ 104972 w 517518"/>
              <a:gd name="connsiteY8" fmla="*/ 450247 h 549662"/>
              <a:gd name="connsiteX9" fmla="*/ 104972 w 517518"/>
              <a:gd name="connsiteY9" fmla="*/ 542328 h 549662"/>
              <a:gd name="connsiteX10" fmla="*/ 98225 w 517518"/>
              <a:gd name="connsiteY10" fmla="*/ 549662 h 549662"/>
              <a:gd name="connsiteX11" fmla="*/ 91081 w 517518"/>
              <a:gd name="connsiteY11" fmla="*/ 542328 h 549662"/>
              <a:gd name="connsiteX12" fmla="*/ 91081 w 517518"/>
              <a:gd name="connsiteY12" fmla="*/ 450247 h 549662"/>
              <a:gd name="connsiteX13" fmla="*/ 98225 w 517518"/>
              <a:gd name="connsiteY13" fmla="*/ 442913 h 549662"/>
              <a:gd name="connsiteX14" fmla="*/ 226541 w 517518"/>
              <a:gd name="connsiteY14" fmla="*/ 365372 h 549662"/>
              <a:gd name="connsiteX15" fmla="*/ 231404 w 517518"/>
              <a:gd name="connsiteY15" fmla="*/ 373852 h 549662"/>
              <a:gd name="connsiteX16" fmla="*/ 235051 w 517518"/>
              <a:gd name="connsiteY16" fmla="*/ 381523 h 549662"/>
              <a:gd name="connsiteX17" fmla="*/ 282467 w 517518"/>
              <a:gd name="connsiteY17" fmla="*/ 381523 h 549662"/>
              <a:gd name="connsiteX18" fmla="*/ 286114 w 517518"/>
              <a:gd name="connsiteY18" fmla="*/ 373852 h 549662"/>
              <a:gd name="connsiteX19" fmla="*/ 290977 w 517518"/>
              <a:gd name="connsiteY19" fmla="*/ 365372 h 549662"/>
              <a:gd name="connsiteX20" fmla="*/ 196957 w 517518"/>
              <a:gd name="connsiteY20" fmla="*/ 287040 h 549662"/>
              <a:gd name="connsiteX21" fmla="*/ 159267 w 517518"/>
              <a:gd name="connsiteY21" fmla="*/ 299557 h 549662"/>
              <a:gd name="connsiteX22" fmla="*/ 159267 w 517518"/>
              <a:gd name="connsiteY22" fmla="*/ 348414 h 549662"/>
              <a:gd name="connsiteX23" fmla="*/ 162509 w 517518"/>
              <a:gd name="connsiteY23" fmla="*/ 350836 h 549662"/>
              <a:gd name="connsiteX24" fmla="*/ 244777 w 517518"/>
              <a:gd name="connsiteY24" fmla="*/ 350836 h 549662"/>
              <a:gd name="connsiteX25" fmla="*/ 233025 w 517518"/>
              <a:gd name="connsiteY25" fmla="*/ 333878 h 549662"/>
              <a:gd name="connsiteX26" fmla="*/ 200604 w 517518"/>
              <a:gd name="connsiteY26" fmla="*/ 288251 h 549662"/>
              <a:gd name="connsiteX27" fmla="*/ 196957 w 517518"/>
              <a:gd name="connsiteY27" fmla="*/ 287040 h 549662"/>
              <a:gd name="connsiteX28" fmla="*/ 322182 w 517518"/>
              <a:gd name="connsiteY28" fmla="*/ 285424 h 549662"/>
              <a:gd name="connsiteX29" fmla="*/ 319751 w 517518"/>
              <a:gd name="connsiteY29" fmla="*/ 286636 h 549662"/>
              <a:gd name="connsiteX30" fmla="*/ 273146 w 517518"/>
              <a:gd name="connsiteY30" fmla="*/ 350836 h 549662"/>
              <a:gd name="connsiteX31" fmla="*/ 355414 w 517518"/>
              <a:gd name="connsiteY31" fmla="*/ 350836 h 549662"/>
              <a:gd name="connsiteX32" fmla="*/ 358250 w 517518"/>
              <a:gd name="connsiteY32" fmla="*/ 348414 h 549662"/>
              <a:gd name="connsiteX33" fmla="*/ 358250 w 517518"/>
              <a:gd name="connsiteY33" fmla="*/ 298345 h 549662"/>
              <a:gd name="connsiteX34" fmla="*/ 325830 w 517518"/>
              <a:gd name="connsiteY34" fmla="*/ 270485 h 549662"/>
              <a:gd name="connsiteX35" fmla="*/ 327045 w 517518"/>
              <a:gd name="connsiteY35" fmla="*/ 271292 h 549662"/>
              <a:gd name="connsiteX36" fmla="*/ 495228 w 517518"/>
              <a:gd name="connsiteY36" fmla="*/ 333474 h 549662"/>
              <a:gd name="connsiteX37" fmla="*/ 517518 w 517518"/>
              <a:gd name="connsiteY37" fmla="*/ 363353 h 549662"/>
              <a:gd name="connsiteX38" fmla="*/ 517518 w 517518"/>
              <a:gd name="connsiteY38" fmla="*/ 540611 h 549662"/>
              <a:gd name="connsiteX39" fmla="*/ 510223 w 517518"/>
              <a:gd name="connsiteY39" fmla="*/ 547879 h 549662"/>
              <a:gd name="connsiteX40" fmla="*/ 502928 w 517518"/>
              <a:gd name="connsiteY40" fmla="*/ 540611 h 549662"/>
              <a:gd name="connsiteX41" fmla="*/ 502928 w 517518"/>
              <a:gd name="connsiteY41" fmla="*/ 363353 h 549662"/>
              <a:gd name="connsiteX42" fmla="*/ 489555 w 517518"/>
              <a:gd name="connsiteY42" fmla="*/ 346395 h 549662"/>
              <a:gd name="connsiteX43" fmla="*/ 372840 w 517518"/>
              <a:gd name="connsiteY43" fmla="*/ 302787 h 549662"/>
              <a:gd name="connsiteX44" fmla="*/ 372840 w 517518"/>
              <a:gd name="connsiteY44" fmla="*/ 348414 h 549662"/>
              <a:gd name="connsiteX45" fmla="*/ 355414 w 517518"/>
              <a:gd name="connsiteY45" fmla="*/ 365372 h 549662"/>
              <a:gd name="connsiteX46" fmla="*/ 307593 w 517518"/>
              <a:gd name="connsiteY46" fmla="*/ 365372 h 549662"/>
              <a:gd name="connsiteX47" fmla="*/ 298677 w 517518"/>
              <a:gd name="connsiteY47" fmla="*/ 380716 h 549662"/>
              <a:gd name="connsiteX48" fmla="*/ 294624 w 517518"/>
              <a:gd name="connsiteY48" fmla="*/ 400097 h 549662"/>
              <a:gd name="connsiteX49" fmla="*/ 311645 w 517518"/>
              <a:gd name="connsiteY49" fmla="*/ 539400 h 549662"/>
              <a:gd name="connsiteX50" fmla="*/ 305567 w 517518"/>
              <a:gd name="connsiteY50" fmla="*/ 547879 h 549662"/>
              <a:gd name="connsiteX51" fmla="*/ 304351 w 517518"/>
              <a:gd name="connsiteY51" fmla="*/ 547879 h 549662"/>
              <a:gd name="connsiteX52" fmla="*/ 297461 w 517518"/>
              <a:gd name="connsiteY52" fmla="*/ 541419 h 549662"/>
              <a:gd name="connsiteX53" fmla="*/ 280440 w 517518"/>
              <a:gd name="connsiteY53" fmla="*/ 401712 h 549662"/>
              <a:gd name="connsiteX54" fmla="*/ 280035 w 517518"/>
              <a:gd name="connsiteY54" fmla="*/ 395655 h 549662"/>
              <a:gd name="connsiteX55" fmla="*/ 237483 w 517518"/>
              <a:gd name="connsiteY55" fmla="*/ 395655 h 549662"/>
              <a:gd name="connsiteX56" fmla="*/ 237077 w 517518"/>
              <a:gd name="connsiteY56" fmla="*/ 401712 h 549662"/>
              <a:gd name="connsiteX57" fmla="*/ 220462 w 517518"/>
              <a:gd name="connsiteY57" fmla="*/ 541419 h 549662"/>
              <a:gd name="connsiteX58" fmla="*/ 212357 w 517518"/>
              <a:gd name="connsiteY58" fmla="*/ 547879 h 549662"/>
              <a:gd name="connsiteX59" fmla="*/ 205872 w 517518"/>
              <a:gd name="connsiteY59" fmla="*/ 539400 h 549662"/>
              <a:gd name="connsiteX60" fmla="*/ 222893 w 517518"/>
              <a:gd name="connsiteY60" fmla="*/ 400097 h 549662"/>
              <a:gd name="connsiteX61" fmla="*/ 219246 w 517518"/>
              <a:gd name="connsiteY61" fmla="*/ 380716 h 549662"/>
              <a:gd name="connsiteX62" fmla="*/ 209925 w 517518"/>
              <a:gd name="connsiteY62" fmla="*/ 365372 h 549662"/>
              <a:gd name="connsiteX63" fmla="*/ 162509 w 517518"/>
              <a:gd name="connsiteY63" fmla="*/ 365372 h 549662"/>
              <a:gd name="connsiteX64" fmla="*/ 145083 w 517518"/>
              <a:gd name="connsiteY64" fmla="*/ 348414 h 549662"/>
              <a:gd name="connsiteX65" fmla="*/ 145083 w 517518"/>
              <a:gd name="connsiteY65" fmla="*/ 303594 h 549662"/>
              <a:gd name="connsiteX66" fmla="*/ 27963 w 517518"/>
              <a:gd name="connsiteY66" fmla="*/ 346395 h 549662"/>
              <a:gd name="connsiteX67" fmla="*/ 14589 w 517518"/>
              <a:gd name="connsiteY67" fmla="*/ 365776 h 549662"/>
              <a:gd name="connsiteX68" fmla="*/ 14589 w 517518"/>
              <a:gd name="connsiteY68" fmla="*/ 540611 h 549662"/>
              <a:gd name="connsiteX69" fmla="*/ 7295 w 517518"/>
              <a:gd name="connsiteY69" fmla="*/ 547879 h 549662"/>
              <a:gd name="connsiteX70" fmla="*/ 0 w 517518"/>
              <a:gd name="connsiteY70" fmla="*/ 540611 h 549662"/>
              <a:gd name="connsiteX71" fmla="*/ 0 w 517518"/>
              <a:gd name="connsiteY71" fmla="*/ 365776 h 549662"/>
              <a:gd name="connsiteX72" fmla="*/ 23100 w 517518"/>
              <a:gd name="connsiteY72" fmla="*/ 332666 h 549662"/>
              <a:gd name="connsiteX73" fmla="*/ 193715 w 517518"/>
              <a:gd name="connsiteY73" fmla="*/ 271292 h 549662"/>
              <a:gd name="connsiteX74" fmla="*/ 211141 w 517518"/>
              <a:gd name="connsiteY74" fmla="*/ 278560 h 549662"/>
              <a:gd name="connsiteX75" fmla="*/ 244777 w 517518"/>
              <a:gd name="connsiteY75" fmla="*/ 326206 h 549662"/>
              <a:gd name="connsiteX76" fmla="*/ 256935 w 517518"/>
              <a:gd name="connsiteY76" fmla="*/ 342761 h 549662"/>
              <a:gd name="connsiteX77" fmla="*/ 258962 w 517518"/>
              <a:gd name="connsiteY77" fmla="*/ 343972 h 549662"/>
              <a:gd name="connsiteX78" fmla="*/ 260583 w 517518"/>
              <a:gd name="connsiteY78" fmla="*/ 343165 h 549662"/>
              <a:gd name="connsiteX79" fmla="*/ 307998 w 517518"/>
              <a:gd name="connsiteY79" fmla="*/ 278560 h 549662"/>
              <a:gd name="connsiteX80" fmla="*/ 309619 w 517518"/>
              <a:gd name="connsiteY80" fmla="*/ 276541 h 549662"/>
              <a:gd name="connsiteX81" fmla="*/ 325830 w 517518"/>
              <a:gd name="connsiteY81" fmla="*/ 270485 h 549662"/>
              <a:gd name="connsiteX82" fmla="*/ 258959 w 517518"/>
              <a:gd name="connsiteY82" fmla="*/ 91369 h 549662"/>
              <a:gd name="connsiteX83" fmla="*/ 212810 w 517518"/>
              <a:gd name="connsiteY83" fmla="*/ 137113 h 549662"/>
              <a:gd name="connsiteX84" fmla="*/ 258959 w 517518"/>
              <a:gd name="connsiteY84" fmla="*/ 183262 h 549662"/>
              <a:gd name="connsiteX85" fmla="*/ 305108 w 517518"/>
              <a:gd name="connsiteY85" fmla="*/ 137113 h 549662"/>
              <a:gd name="connsiteX86" fmla="*/ 258959 w 517518"/>
              <a:gd name="connsiteY86" fmla="*/ 91369 h 549662"/>
              <a:gd name="connsiteX87" fmla="*/ 258959 w 517518"/>
              <a:gd name="connsiteY87" fmla="*/ 76796 h 549662"/>
              <a:gd name="connsiteX88" fmla="*/ 319276 w 517518"/>
              <a:gd name="connsiteY88" fmla="*/ 137113 h 549662"/>
              <a:gd name="connsiteX89" fmla="*/ 258959 w 517518"/>
              <a:gd name="connsiteY89" fmla="*/ 197835 h 549662"/>
              <a:gd name="connsiteX90" fmla="*/ 198237 w 517518"/>
              <a:gd name="connsiteY90" fmla="*/ 137113 h 549662"/>
              <a:gd name="connsiteX91" fmla="*/ 258959 w 517518"/>
              <a:gd name="connsiteY91" fmla="*/ 76796 h 549662"/>
              <a:gd name="connsiteX92" fmla="*/ 248041 w 517518"/>
              <a:gd name="connsiteY92" fmla="*/ 14156 h 549662"/>
              <a:gd name="connsiteX93" fmla="*/ 247233 w 517518"/>
              <a:gd name="connsiteY93" fmla="*/ 15370 h 549662"/>
              <a:gd name="connsiteX94" fmla="*/ 247233 w 517518"/>
              <a:gd name="connsiteY94" fmla="*/ 25886 h 549662"/>
              <a:gd name="connsiteX95" fmla="*/ 235503 w 517518"/>
              <a:gd name="connsiteY95" fmla="*/ 40446 h 549662"/>
              <a:gd name="connsiteX96" fmla="*/ 207191 w 517518"/>
              <a:gd name="connsiteY96" fmla="*/ 52176 h 549662"/>
              <a:gd name="connsiteX97" fmla="*/ 188181 w 517518"/>
              <a:gd name="connsiteY97" fmla="*/ 50153 h 549662"/>
              <a:gd name="connsiteX98" fmla="*/ 180900 w 517518"/>
              <a:gd name="connsiteY98" fmla="*/ 42873 h 549662"/>
              <a:gd name="connsiteX99" fmla="*/ 179282 w 517518"/>
              <a:gd name="connsiteY99" fmla="*/ 42873 h 549662"/>
              <a:gd name="connsiteX100" fmla="*/ 163913 w 517518"/>
              <a:gd name="connsiteY100" fmla="*/ 58243 h 549662"/>
              <a:gd name="connsiteX101" fmla="*/ 163913 w 517518"/>
              <a:gd name="connsiteY101" fmla="*/ 59456 h 549662"/>
              <a:gd name="connsiteX102" fmla="*/ 172002 w 517518"/>
              <a:gd name="connsiteY102" fmla="*/ 67141 h 549662"/>
              <a:gd name="connsiteX103" fmla="*/ 174024 w 517518"/>
              <a:gd name="connsiteY103" fmla="*/ 85747 h 549662"/>
              <a:gd name="connsiteX104" fmla="*/ 162699 w 517518"/>
              <a:gd name="connsiteY104" fmla="*/ 114059 h 549662"/>
              <a:gd name="connsiteX105" fmla="*/ 147734 w 517518"/>
              <a:gd name="connsiteY105" fmla="*/ 125789 h 549662"/>
              <a:gd name="connsiteX106" fmla="*/ 136814 w 517518"/>
              <a:gd name="connsiteY106" fmla="*/ 125789 h 549662"/>
              <a:gd name="connsiteX107" fmla="*/ 136005 w 517518"/>
              <a:gd name="connsiteY107" fmla="*/ 126598 h 549662"/>
              <a:gd name="connsiteX108" fmla="*/ 136005 w 517518"/>
              <a:gd name="connsiteY108" fmla="*/ 148439 h 549662"/>
              <a:gd name="connsiteX109" fmla="*/ 136814 w 517518"/>
              <a:gd name="connsiteY109" fmla="*/ 149248 h 549662"/>
              <a:gd name="connsiteX110" fmla="*/ 148139 w 517518"/>
              <a:gd name="connsiteY110" fmla="*/ 149248 h 549662"/>
              <a:gd name="connsiteX111" fmla="*/ 162699 w 517518"/>
              <a:gd name="connsiteY111" fmla="*/ 160573 h 549662"/>
              <a:gd name="connsiteX112" fmla="*/ 174429 w 517518"/>
              <a:gd name="connsiteY112" fmla="*/ 188481 h 549662"/>
              <a:gd name="connsiteX113" fmla="*/ 172002 w 517518"/>
              <a:gd name="connsiteY113" fmla="*/ 207086 h 549662"/>
              <a:gd name="connsiteX114" fmla="*/ 163913 w 517518"/>
              <a:gd name="connsiteY114" fmla="*/ 215175 h 549662"/>
              <a:gd name="connsiteX115" fmla="*/ 163913 w 517518"/>
              <a:gd name="connsiteY115" fmla="*/ 216793 h 549662"/>
              <a:gd name="connsiteX116" fmla="*/ 179282 w 517518"/>
              <a:gd name="connsiteY116" fmla="*/ 232163 h 549662"/>
              <a:gd name="connsiteX117" fmla="*/ 180900 w 517518"/>
              <a:gd name="connsiteY117" fmla="*/ 232163 h 549662"/>
              <a:gd name="connsiteX118" fmla="*/ 189394 w 517518"/>
              <a:gd name="connsiteY118" fmla="*/ 223669 h 549662"/>
              <a:gd name="connsiteX119" fmla="*/ 199910 w 517518"/>
              <a:gd name="connsiteY119" fmla="*/ 218816 h 549662"/>
              <a:gd name="connsiteX120" fmla="*/ 207999 w 517518"/>
              <a:gd name="connsiteY120" fmla="*/ 221242 h 549662"/>
              <a:gd name="connsiteX121" fmla="*/ 235503 w 517518"/>
              <a:gd name="connsiteY121" fmla="*/ 232567 h 549662"/>
              <a:gd name="connsiteX122" fmla="*/ 247233 w 517518"/>
              <a:gd name="connsiteY122" fmla="*/ 247533 h 549662"/>
              <a:gd name="connsiteX123" fmla="*/ 247233 w 517518"/>
              <a:gd name="connsiteY123" fmla="*/ 259666 h 549662"/>
              <a:gd name="connsiteX124" fmla="*/ 248041 w 517518"/>
              <a:gd name="connsiteY124" fmla="*/ 260475 h 549662"/>
              <a:gd name="connsiteX125" fmla="*/ 269883 w 517518"/>
              <a:gd name="connsiteY125" fmla="*/ 260475 h 549662"/>
              <a:gd name="connsiteX126" fmla="*/ 270691 w 517518"/>
              <a:gd name="connsiteY126" fmla="*/ 259666 h 549662"/>
              <a:gd name="connsiteX127" fmla="*/ 270691 w 517518"/>
              <a:gd name="connsiteY127" fmla="*/ 247533 h 549662"/>
              <a:gd name="connsiteX128" fmla="*/ 282421 w 517518"/>
              <a:gd name="connsiteY128" fmla="*/ 232567 h 549662"/>
              <a:gd name="connsiteX129" fmla="*/ 309925 w 517518"/>
              <a:gd name="connsiteY129" fmla="*/ 221242 h 549662"/>
              <a:gd name="connsiteX130" fmla="*/ 328126 w 517518"/>
              <a:gd name="connsiteY130" fmla="*/ 223669 h 549662"/>
              <a:gd name="connsiteX131" fmla="*/ 336619 w 517518"/>
              <a:gd name="connsiteY131" fmla="*/ 232163 h 549662"/>
              <a:gd name="connsiteX132" fmla="*/ 338237 w 517518"/>
              <a:gd name="connsiteY132" fmla="*/ 232163 h 549662"/>
              <a:gd name="connsiteX133" fmla="*/ 353607 w 517518"/>
              <a:gd name="connsiteY133" fmla="*/ 216793 h 549662"/>
              <a:gd name="connsiteX134" fmla="*/ 353607 w 517518"/>
              <a:gd name="connsiteY134" fmla="*/ 215175 h 549662"/>
              <a:gd name="connsiteX135" fmla="*/ 345113 w 517518"/>
              <a:gd name="connsiteY135" fmla="*/ 207086 h 549662"/>
              <a:gd name="connsiteX136" fmla="*/ 342686 w 517518"/>
              <a:gd name="connsiteY136" fmla="*/ 188481 h 549662"/>
              <a:gd name="connsiteX137" fmla="*/ 354820 w 517518"/>
              <a:gd name="connsiteY137" fmla="*/ 160573 h 549662"/>
              <a:gd name="connsiteX138" fmla="*/ 369381 w 517518"/>
              <a:gd name="connsiteY138" fmla="*/ 149248 h 549662"/>
              <a:gd name="connsiteX139" fmla="*/ 381110 w 517518"/>
              <a:gd name="connsiteY139" fmla="*/ 149248 h 549662"/>
              <a:gd name="connsiteX140" fmla="*/ 381919 w 517518"/>
              <a:gd name="connsiteY140" fmla="*/ 148439 h 549662"/>
              <a:gd name="connsiteX141" fmla="*/ 381919 w 517518"/>
              <a:gd name="connsiteY141" fmla="*/ 126598 h 549662"/>
              <a:gd name="connsiteX142" fmla="*/ 381110 w 517518"/>
              <a:gd name="connsiteY142" fmla="*/ 125789 h 549662"/>
              <a:gd name="connsiteX143" fmla="*/ 369785 w 517518"/>
              <a:gd name="connsiteY143" fmla="*/ 125789 h 549662"/>
              <a:gd name="connsiteX144" fmla="*/ 354820 w 517518"/>
              <a:gd name="connsiteY144" fmla="*/ 114059 h 549662"/>
              <a:gd name="connsiteX145" fmla="*/ 343495 w 517518"/>
              <a:gd name="connsiteY145" fmla="*/ 85747 h 549662"/>
              <a:gd name="connsiteX146" fmla="*/ 345922 w 517518"/>
              <a:gd name="connsiteY146" fmla="*/ 67141 h 549662"/>
              <a:gd name="connsiteX147" fmla="*/ 353607 w 517518"/>
              <a:gd name="connsiteY147" fmla="*/ 59456 h 549662"/>
              <a:gd name="connsiteX148" fmla="*/ 353607 w 517518"/>
              <a:gd name="connsiteY148" fmla="*/ 58243 h 549662"/>
              <a:gd name="connsiteX149" fmla="*/ 338237 w 517518"/>
              <a:gd name="connsiteY149" fmla="*/ 42873 h 549662"/>
              <a:gd name="connsiteX150" fmla="*/ 336619 w 517518"/>
              <a:gd name="connsiteY150" fmla="*/ 42873 h 549662"/>
              <a:gd name="connsiteX151" fmla="*/ 329339 w 517518"/>
              <a:gd name="connsiteY151" fmla="*/ 50153 h 549662"/>
              <a:gd name="connsiteX152" fmla="*/ 310734 w 517518"/>
              <a:gd name="connsiteY152" fmla="*/ 52176 h 549662"/>
              <a:gd name="connsiteX153" fmla="*/ 282421 w 517518"/>
              <a:gd name="connsiteY153" fmla="*/ 40446 h 549662"/>
              <a:gd name="connsiteX154" fmla="*/ 270691 w 517518"/>
              <a:gd name="connsiteY154" fmla="*/ 25886 h 549662"/>
              <a:gd name="connsiteX155" fmla="*/ 270691 w 517518"/>
              <a:gd name="connsiteY155" fmla="*/ 15370 h 549662"/>
              <a:gd name="connsiteX156" fmla="*/ 269883 w 517518"/>
              <a:gd name="connsiteY156" fmla="*/ 14156 h 549662"/>
              <a:gd name="connsiteX157" fmla="*/ 248041 w 517518"/>
              <a:gd name="connsiteY157" fmla="*/ 0 h 549662"/>
              <a:gd name="connsiteX158" fmla="*/ 269883 w 517518"/>
              <a:gd name="connsiteY158" fmla="*/ 0 h 549662"/>
              <a:gd name="connsiteX159" fmla="*/ 284848 w 517518"/>
              <a:gd name="connsiteY159" fmla="*/ 15370 h 549662"/>
              <a:gd name="connsiteX160" fmla="*/ 284848 w 517518"/>
              <a:gd name="connsiteY160" fmla="*/ 25886 h 549662"/>
              <a:gd name="connsiteX161" fmla="*/ 285657 w 517518"/>
              <a:gd name="connsiteY161" fmla="*/ 26695 h 549662"/>
              <a:gd name="connsiteX162" fmla="*/ 318014 w 517518"/>
              <a:gd name="connsiteY162" fmla="*/ 40446 h 549662"/>
              <a:gd name="connsiteX163" fmla="*/ 319227 w 517518"/>
              <a:gd name="connsiteY163" fmla="*/ 40042 h 549662"/>
              <a:gd name="connsiteX164" fmla="*/ 326912 w 517518"/>
              <a:gd name="connsiteY164" fmla="*/ 32357 h 549662"/>
              <a:gd name="connsiteX165" fmla="*/ 348349 w 517518"/>
              <a:gd name="connsiteY165" fmla="*/ 32357 h 549662"/>
              <a:gd name="connsiteX166" fmla="*/ 363314 w 517518"/>
              <a:gd name="connsiteY166" fmla="*/ 48131 h 549662"/>
              <a:gd name="connsiteX167" fmla="*/ 363314 w 517518"/>
              <a:gd name="connsiteY167" fmla="*/ 69568 h 549662"/>
              <a:gd name="connsiteX168" fmla="*/ 356034 w 517518"/>
              <a:gd name="connsiteY168" fmla="*/ 77253 h 549662"/>
              <a:gd name="connsiteX169" fmla="*/ 356034 w 517518"/>
              <a:gd name="connsiteY169" fmla="*/ 78466 h 549662"/>
              <a:gd name="connsiteX170" fmla="*/ 368976 w 517518"/>
              <a:gd name="connsiteY170" fmla="*/ 110823 h 549662"/>
              <a:gd name="connsiteX171" fmla="*/ 369785 w 517518"/>
              <a:gd name="connsiteY171" fmla="*/ 111228 h 549662"/>
              <a:gd name="connsiteX172" fmla="*/ 381110 w 517518"/>
              <a:gd name="connsiteY172" fmla="*/ 111228 h 549662"/>
              <a:gd name="connsiteX173" fmla="*/ 396076 w 517518"/>
              <a:gd name="connsiteY173" fmla="*/ 126598 h 549662"/>
              <a:gd name="connsiteX174" fmla="*/ 396076 w 517518"/>
              <a:gd name="connsiteY174" fmla="*/ 148439 h 549662"/>
              <a:gd name="connsiteX175" fmla="*/ 381110 w 517518"/>
              <a:gd name="connsiteY175" fmla="*/ 163404 h 549662"/>
              <a:gd name="connsiteX176" fmla="*/ 369381 w 517518"/>
              <a:gd name="connsiteY176" fmla="*/ 163404 h 549662"/>
              <a:gd name="connsiteX177" fmla="*/ 368572 w 517518"/>
              <a:gd name="connsiteY177" fmla="*/ 164213 h 549662"/>
              <a:gd name="connsiteX178" fmla="*/ 354820 w 517518"/>
              <a:gd name="connsiteY178" fmla="*/ 195761 h 549662"/>
              <a:gd name="connsiteX179" fmla="*/ 355225 w 517518"/>
              <a:gd name="connsiteY179" fmla="*/ 196974 h 549662"/>
              <a:gd name="connsiteX180" fmla="*/ 363314 w 517518"/>
              <a:gd name="connsiteY180" fmla="*/ 205468 h 549662"/>
              <a:gd name="connsiteX181" fmla="*/ 363314 w 517518"/>
              <a:gd name="connsiteY181" fmla="*/ 226905 h 549662"/>
              <a:gd name="connsiteX182" fmla="*/ 348349 w 517518"/>
              <a:gd name="connsiteY182" fmla="*/ 242274 h 549662"/>
              <a:gd name="connsiteX183" fmla="*/ 326912 w 517518"/>
              <a:gd name="connsiteY183" fmla="*/ 242274 h 549662"/>
              <a:gd name="connsiteX184" fmla="*/ 318014 w 517518"/>
              <a:gd name="connsiteY184" fmla="*/ 233781 h 549662"/>
              <a:gd name="connsiteX185" fmla="*/ 317205 w 517518"/>
              <a:gd name="connsiteY185" fmla="*/ 233376 h 549662"/>
              <a:gd name="connsiteX186" fmla="*/ 285657 w 517518"/>
              <a:gd name="connsiteY186" fmla="*/ 246724 h 549662"/>
              <a:gd name="connsiteX187" fmla="*/ 284848 w 517518"/>
              <a:gd name="connsiteY187" fmla="*/ 247533 h 549662"/>
              <a:gd name="connsiteX188" fmla="*/ 284848 w 517518"/>
              <a:gd name="connsiteY188" fmla="*/ 259666 h 549662"/>
              <a:gd name="connsiteX189" fmla="*/ 269883 w 517518"/>
              <a:gd name="connsiteY189" fmla="*/ 274632 h 549662"/>
              <a:gd name="connsiteX190" fmla="*/ 248041 w 517518"/>
              <a:gd name="connsiteY190" fmla="*/ 274632 h 549662"/>
              <a:gd name="connsiteX191" fmla="*/ 232672 w 517518"/>
              <a:gd name="connsiteY191" fmla="*/ 259666 h 549662"/>
              <a:gd name="connsiteX192" fmla="*/ 232672 w 517518"/>
              <a:gd name="connsiteY192" fmla="*/ 247533 h 549662"/>
              <a:gd name="connsiteX193" fmla="*/ 232267 w 517518"/>
              <a:gd name="connsiteY193" fmla="*/ 246724 h 549662"/>
              <a:gd name="connsiteX194" fmla="*/ 200315 w 517518"/>
              <a:gd name="connsiteY194" fmla="*/ 233376 h 549662"/>
              <a:gd name="connsiteX195" fmla="*/ 199506 w 517518"/>
              <a:gd name="connsiteY195" fmla="*/ 233781 h 549662"/>
              <a:gd name="connsiteX196" fmla="*/ 191012 w 517518"/>
              <a:gd name="connsiteY196" fmla="*/ 242274 h 549662"/>
              <a:gd name="connsiteX197" fmla="*/ 169575 w 517518"/>
              <a:gd name="connsiteY197" fmla="*/ 242274 h 549662"/>
              <a:gd name="connsiteX198" fmla="*/ 154206 w 517518"/>
              <a:gd name="connsiteY198" fmla="*/ 226905 h 549662"/>
              <a:gd name="connsiteX199" fmla="*/ 154206 w 517518"/>
              <a:gd name="connsiteY199" fmla="*/ 205468 h 549662"/>
              <a:gd name="connsiteX200" fmla="*/ 162699 w 517518"/>
              <a:gd name="connsiteY200" fmla="*/ 196974 h 549662"/>
              <a:gd name="connsiteX201" fmla="*/ 162699 w 517518"/>
              <a:gd name="connsiteY201" fmla="*/ 195761 h 549662"/>
              <a:gd name="connsiteX202" fmla="*/ 149352 w 517518"/>
              <a:gd name="connsiteY202" fmla="*/ 164213 h 549662"/>
              <a:gd name="connsiteX203" fmla="*/ 148139 w 517518"/>
              <a:gd name="connsiteY203" fmla="*/ 163404 h 549662"/>
              <a:gd name="connsiteX204" fmla="*/ 136814 w 517518"/>
              <a:gd name="connsiteY204" fmla="*/ 163404 h 549662"/>
              <a:gd name="connsiteX205" fmla="*/ 121444 w 517518"/>
              <a:gd name="connsiteY205" fmla="*/ 148439 h 549662"/>
              <a:gd name="connsiteX206" fmla="*/ 121444 w 517518"/>
              <a:gd name="connsiteY206" fmla="*/ 126598 h 549662"/>
              <a:gd name="connsiteX207" fmla="*/ 136814 w 517518"/>
              <a:gd name="connsiteY207" fmla="*/ 111228 h 549662"/>
              <a:gd name="connsiteX208" fmla="*/ 147734 w 517518"/>
              <a:gd name="connsiteY208" fmla="*/ 111228 h 549662"/>
              <a:gd name="connsiteX209" fmla="*/ 148543 w 517518"/>
              <a:gd name="connsiteY209" fmla="*/ 110823 h 549662"/>
              <a:gd name="connsiteX210" fmla="*/ 161890 w 517518"/>
              <a:gd name="connsiteY210" fmla="*/ 78466 h 549662"/>
              <a:gd name="connsiteX211" fmla="*/ 161486 w 517518"/>
              <a:gd name="connsiteY211" fmla="*/ 77253 h 549662"/>
              <a:gd name="connsiteX212" fmla="*/ 154206 w 517518"/>
              <a:gd name="connsiteY212" fmla="*/ 69568 h 549662"/>
              <a:gd name="connsiteX213" fmla="*/ 154206 w 517518"/>
              <a:gd name="connsiteY213" fmla="*/ 48131 h 549662"/>
              <a:gd name="connsiteX214" fmla="*/ 169575 w 517518"/>
              <a:gd name="connsiteY214" fmla="*/ 32357 h 549662"/>
              <a:gd name="connsiteX215" fmla="*/ 191012 w 517518"/>
              <a:gd name="connsiteY215" fmla="*/ 32357 h 549662"/>
              <a:gd name="connsiteX216" fmla="*/ 198292 w 517518"/>
              <a:gd name="connsiteY216" fmla="*/ 40042 h 549662"/>
              <a:gd name="connsiteX217" fmla="*/ 199506 w 517518"/>
              <a:gd name="connsiteY217" fmla="*/ 40446 h 549662"/>
              <a:gd name="connsiteX218" fmla="*/ 232267 w 517518"/>
              <a:gd name="connsiteY218" fmla="*/ 26695 h 549662"/>
              <a:gd name="connsiteX219" fmla="*/ 232672 w 517518"/>
              <a:gd name="connsiteY219" fmla="*/ 25886 h 549662"/>
              <a:gd name="connsiteX220" fmla="*/ 232672 w 517518"/>
              <a:gd name="connsiteY220" fmla="*/ 15370 h 549662"/>
              <a:gd name="connsiteX221" fmla="*/ 248041 w 517518"/>
              <a:gd name="connsiteY221" fmla="*/ 0 h 549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</a:cxnLst>
            <a:rect l="l" t="t" r="r" b="b"/>
            <a:pathLst>
              <a:path w="517518" h="549662">
                <a:moveTo>
                  <a:pt x="417909" y="442913"/>
                </a:moveTo>
                <a:cubicBezTo>
                  <a:pt x="421878" y="442913"/>
                  <a:pt x="424656" y="446173"/>
                  <a:pt x="424656" y="450247"/>
                </a:cubicBezTo>
                <a:lnTo>
                  <a:pt x="424656" y="542328"/>
                </a:lnTo>
                <a:cubicBezTo>
                  <a:pt x="424656" y="545995"/>
                  <a:pt x="421878" y="549662"/>
                  <a:pt x="417909" y="549662"/>
                </a:cubicBezTo>
                <a:cubicBezTo>
                  <a:pt x="413940" y="549662"/>
                  <a:pt x="410765" y="545995"/>
                  <a:pt x="410765" y="542328"/>
                </a:cubicBezTo>
                <a:lnTo>
                  <a:pt x="410765" y="450247"/>
                </a:lnTo>
                <a:cubicBezTo>
                  <a:pt x="410765" y="446173"/>
                  <a:pt x="413940" y="442913"/>
                  <a:pt x="417909" y="442913"/>
                </a:cubicBezTo>
                <a:close/>
                <a:moveTo>
                  <a:pt x="98225" y="442913"/>
                </a:moveTo>
                <a:cubicBezTo>
                  <a:pt x="102194" y="442913"/>
                  <a:pt x="104972" y="446173"/>
                  <a:pt x="104972" y="450247"/>
                </a:cubicBezTo>
                <a:lnTo>
                  <a:pt x="104972" y="542328"/>
                </a:lnTo>
                <a:cubicBezTo>
                  <a:pt x="104972" y="545995"/>
                  <a:pt x="102194" y="549662"/>
                  <a:pt x="98225" y="549662"/>
                </a:cubicBezTo>
                <a:cubicBezTo>
                  <a:pt x="94256" y="549662"/>
                  <a:pt x="91081" y="545995"/>
                  <a:pt x="91081" y="542328"/>
                </a:cubicBezTo>
                <a:lnTo>
                  <a:pt x="91081" y="450247"/>
                </a:lnTo>
                <a:cubicBezTo>
                  <a:pt x="91081" y="446173"/>
                  <a:pt x="94256" y="442913"/>
                  <a:pt x="98225" y="442913"/>
                </a:cubicBezTo>
                <a:close/>
                <a:moveTo>
                  <a:pt x="226541" y="365372"/>
                </a:moveTo>
                <a:lnTo>
                  <a:pt x="231404" y="373852"/>
                </a:lnTo>
                <a:cubicBezTo>
                  <a:pt x="232620" y="376274"/>
                  <a:pt x="233835" y="378697"/>
                  <a:pt x="235051" y="381523"/>
                </a:cubicBezTo>
                <a:lnTo>
                  <a:pt x="282467" y="381523"/>
                </a:lnTo>
                <a:cubicBezTo>
                  <a:pt x="283682" y="378697"/>
                  <a:pt x="284898" y="376274"/>
                  <a:pt x="286114" y="373852"/>
                </a:cubicBezTo>
                <a:lnTo>
                  <a:pt x="290977" y="365372"/>
                </a:lnTo>
                <a:close/>
                <a:moveTo>
                  <a:pt x="196957" y="287040"/>
                </a:moveTo>
                <a:lnTo>
                  <a:pt x="159267" y="299557"/>
                </a:lnTo>
                <a:lnTo>
                  <a:pt x="159267" y="348414"/>
                </a:lnTo>
                <a:cubicBezTo>
                  <a:pt x="159267" y="349625"/>
                  <a:pt x="160888" y="350836"/>
                  <a:pt x="162509" y="350836"/>
                </a:cubicBezTo>
                <a:lnTo>
                  <a:pt x="244777" y="350836"/>
                </a:lnTo>
                <a:lnTo>
                  <a:pt x="233025" y="333878"/>
                </a:lnTo>
                <a:lnTo>
                  <a:pt x="200604" y="288251"/>
                </a:lnTo>
                <a:cubicBezTo>
                  <a:pt x="199793" y="287040"/>
                  <a:pt x="198578" y="286636"/>
                  <a:pt x="196957" y="287040"/>
                </a:cubicBezTo>
                <a:close/>
                <a:moveTo>
                  <a:pt x="322182" y="285424"/>
                </a:moveTo>
                <a:cubicBezTo>
                  <a:pt x="321372" y="285424"/>
                  <a:pt x="320561" y="285828"/>
                  <a:pt x="319751" y="286636"/>
                </a:cubicBezTo>
                <a:lnTo>
                  <a:pt x="273146" y="350836"/>
                </a:lnTo>
                <a:lnTo>
                  <a:pt x="355414" y="350836"/>
                </a:lnTo>
                <a:cubicBezTo>
                  <a:pt x="357035" y="350836"/>
                  <a:pt x="358250" y="349625"/>
                  <a:pt x="358250" y="348414"/>
                </a:cubicBezTo>
                <a:lnTo>
                  <a:pt x="358250" y="298345"/>
                </a:lnTo>
                <a:close/>
                <a:moveTo>
                  <a:pt x="325830" y="270485"/>
                </a:moveTo>
                <a:lnTo>
                  <a:pt x="327045" y="271292"/>
                </a:lnTo>
                <a:lnTo>
                  <a:pt x="495228" y="333474"/>
                </a:lnTo>
                <a:cubicBezTo>
                  <a:pt x="509413" y="339934"/>
                  <a:pt x="517518" y="350836"/>
                  <a:pt x="517518" y="363353"/>
                </a:cubicBezTo>
                <a:lnTo>
                  <a:pt x="517518" y="540611"/>
                </a:lnTo>
                <a:cubicBezTo>
                  <a:pt x="517518" y="544245"/>
                  <a:pt x="514276" y="547879"/>
                  <a:pt x="510223" y="547879"/>
                </a:cubicBezTo>
                <a:cubicBezTo>
                  <a:pt x="506576" y="547879"/>
                  <a:pt x="502928" y="544245"/>
                  <a:pt x="502928" y="540611"/>
                </a:cubicBezTo>
                <a:lnTo>
                  <a:pt x="502928" y="363353"/>
                </a:lnTo>
                <a:cubicBezTo>
                  <a:pt x="502928" y="354874"/>
                  <a:pt x="495634" y="349625"/>
                  <a:pt x="489555" y="346395"/>
                </a:cubicBezTo>
                <a:lnTo>
                  <a:pt x="372840" y="302787"/>
                </a:lnTo>
                <a:lnTo>
                  <a:pt x="372840" y="348414"/>
                </a:lnTo>
                <a:cubicBezTo>
                  <a:pt x="372840" y="357700"/>
                  <a:pt x="364735" y="365372"/>
                  <a:pt x="355414" y="365372"/>
                </a:cubicBezTo>
                <a:lnTo>
                  <a:pt x="307593" y="365372"/>
                </a:lnTo>
                <a:lnTo>
                  <a:pt x="298677" y="380716"/>
                </a:lnTo>
                <a:cubicBezTo>
                  <a:pt x="295435" y="386369"/>
                  <a:pt x="293814" y="393233"/>
                  <a:pt x="294624" y="400097"/>
                </a:cubicBezTo>
                <a:lnTo>
                  <a:pt x="311645" y="539400"/>
                </a:lnTo>
                <a:cubicBezTo>
                  <a:pt x="312051" y="543438"/>
                  <a:pt x="309214" y="547072"/>
                  <a:pt x="305567" y="547879"/>
                </a:cubicBezTo>
                <a:cubicBezTo>
                  <a:pt x="305161" y="547879"/>
                  <a:pt x="304756" y="547879"/>
                  <a:pt x="304351" y="547879"/>
                </a:cubicBezTo>
                <a:cubicBezTo>
                  <a:pt x="301109" y="547879"/>
                  <a:pt x="298272" y="545053"/>
                  <a:pt x="297461" y="541419"/>
                </a:cubicBezTo>
                <a:lnTo>
                  <a:pt x="280440" y="401712"/>
                </a:lnTo>
                <a:cubicBezTo>
                  <a:pt x="280035" y="399693"/>
                  <a:pt x="280035" y="398078"/>
                  <a:pt x="280035" y="395655"/>
                </a:cubicBezTo>
                <a:lnTo>
                  <a:pt x="237483" y="395655"/>
                </a:lnTo>
                <a:cubicBezTo>
                  <a:pt x="237483" y="398078"/>
                  <a:pt x="237483" y="399693"/>
                  <a:pt x="237077" y="401712"/>
                </a:cubicBezTo>
                <a:lnTo>
                  <a:pt x="220462" y="541419"/>
                </a:lnTo>
                <a:cubicBezTo>
                  <a:pt x="219651" y="545457"/>
                  <a:pt x="216004" y="547879"/>
                  <a:pt x="212357" y="547879"/>
                </a:cubicBezTo>
                <a:cubicBezTo>
                  <a:pt x="208304" y="547072"/>
                  <a:pt x="205872" y="543438"/>
                  <a:pt x="205872" y="539400"/>
                </a:cubicBezTo>
                <a:lnTo>
                  <a:pt x="222893" y="400097"/>
                </a:lnTo>
                <a:cubicBezTo>
                  <a:pt x="224109" y="393233"/>
                  <a:pt x="222488" y="386369"/>
                  <a:pt x="219246" y="380716"/>
                </a:cubicBezTo>
                <a:lnTo>
                  <a:pt x="209925" y="365372"/>
                </a:lnTo>
                <a:lnTo>
                  <a:pt x="162509" y="365372"/>
                </a:lnTo>
                <a:cubicBezTo>
                  <a:pt x="152783" y="365372"/>
                  <a:pt x="145083" y="357700"/>
                  <a:pt x="145083" y="348414"/>
                </a:cubicBezTo>
                <a:lnTo>
                  <a:pt x="145083" y="303594"/>
                </a:lnTo>
                <a:lnTo>
                  <a:pt x="27963" y="346395"/>
                </a:lnTo>
                <a:cubicBezTo>
                  <a:pt x="21074" y="348414"/>
                  <a:pt x="14589" y="358104"/>
                  <a:pt x="14589" y="365776"/>
                </a:cubicBezTo>
                <a:lnTo>
                  <a:pt x="14589" y="540611"/>
                </a:lnTo>
                <a:cubicBezTo>
                  <a:pt x="14589" y="544245"/>
                  <a:pt x="11347" y="547879"/>
                  <a:pt x="7295" y="547879"/>
                </a:cubicBezTo>
                <a:cubicBezTo>
                  <a:pt x="3647" y="547879"/>
                  <a:pt x="0" y="544245"/>
                  <a:pt x="0" y="540611"/>
                </a:cubicBezTo>
                <a:lnTo>
                  <a:pt x="0" y="365776"/>
                </a:lnTo>
                <a:cubicBezTo>
                  <a:pt x="0" y="352048"/>
                  <a:pt x="10942" y="337512"/>
                  <a:pt x="23100" y="332666"/>
                </a:cubicBezTo>
                <a:lnTo>
                  <a:pt x="193715" y="271292"/>
                </a:lnTo>
                <a:cubicBezTo>
                  <a:pt x="200199" y="270081"/>
                  <a:pt x="207088" y="272504"/>
                  <a:pt x="211141" y="278560"/>
                </a:cubicBezTo>
                <a:lnTo>
                  <a:pt x="244777" y="326206"/>
                </a:lnTo>
                <a:lnTo>
                  <a:pt x="256935" y="342761"/>
                </a:lnTo>
                <a:cubicBezTo>
                  <a:pt x="257340" y="343568"/>
                  <a:pt x="258556" y="343972"/>
                  <a:pt x="258962" y="343972"/>
                </a:cubicBezTo>
                <a:cubicBezTo>
                  <a:pt x="259367" y="343972"/>
                  <a:pt x="260177" y="343972"/>
                  <a:pt x="260583" y="343165"/>
                </a:cubicBezTo>
                <a:lnTo>
                  <a:pt x="307998" y="278560"/>
                </a:lnTo>
                <a:cubicBezTo>
                  <a:pt x="308403" y="277753"/>
                  <a:pt x="309214" y="277349"/>
                  <a:pt x="309619" y="276541"/>
                </a:cubicBezTo>
                <a:cubicBezTo>
                  <a:pt x="313672" y="271696"/>
                  <a:pt x="319751" y="269677"/>
                  <a:pt x="325830" y="270485"/>
                </a:cubicBezTo>
                <a:close/>
                <a:moveTo>
                  <a:pt x="258959" y="91369"/>
                </a:moveTo>
                <a:cubicBezTo>
                  <a:pt x="233456" y="91369"/>
                  <a:pt x="212810" y="112015"/>
                  <a:pt x="212810" y="137113"/>
                </a:cubicBezTo>
                <a:cubicBezTo>
                  <a:pt x="212810" y="162617"/>
                  <a:pt x="233456" y="183262"/>
                  <a:pt x="258959" y="183262"/>
                </a:cubicBezTo>
                <a:cubicBezTo>
                  <a:pt x="284057" y="183262"/>
                  <a:pt x="305108" y="162617"/>
                  <a:pt x="305108" y="137113"/>
                </a:cubicBezTo>
                <a:cubicBezTo>
                  <a:pt x="305108" y="112015"/>
                  <a:pt x="284057" y="91369"/>
                  <a:pt x="258959" y="91369"/>
                </a:cubicBezTo>
                <a:close/>
                <a:moveTo>
                  <a:pt x="258959" y="76796"/>
                </a:moveTo>
                <a:cubicBezTo>
                  <a:pt x="292154" y="76796"/>
                  <a:pt x="319276" y="103919"/>
                  <a:pt x="319276" y="137113"/>
                </a:cubicBezTo>
                <a:cubicBezTo>
                  <a:pt x="319276" y="170713"/>
                  <a:pt x="292154" y="197835"/>
                  <a:pt x="258959" y="197835"/>
                </a:cubicBezTo>
                <a:cubicBezTo>
                  <a:pt x="225360" y="197835"/>
                  <a:pt x="198237" y="170713"/>
                  <a:pt x="198237" y="137113"/>
                </a:cubicBezTo>
                <a:cubicBezTo>
                  <a:pt x="198237" y="103919"/>
                  <a:pt x="225360" y="76796"/>
                  <a:pt x="258959" y="76796"/>
                </a:cubicBezTo>
                <a:close/>
                <a:moveTo>
                  <a:pt x="248041" y="14156"/>
                </a:moveTo>
                <a:cubicBezTo>
                  <a:pt x="247233" y="14156"/>
                  <a:pt x="247233" y="14561"/>
                  <a:pt x="247233" y="15370"/>
                </a:cubicBezTo>
                <a:lnTo>
                  <a:pt x="247233" y="25886"/>
                </a:lnTo>
                <a:cubicBezTo>
                  <a:pt x="247233" y="32762"/>
                  <a:pt x="242379" y="38828"/>
                  <a:pt x="235503" y="40446"/>
                </a:cubicBezTo>
                <a:cubicBezTo>
                  <a:pt x="225391" y="42873"/>
                  <a:pt x="215684" y="46918"/>
                  <a:pt x="207191" y="52176"/>
                </a:cubicBezTo>
                <a:cubicBezTo>
                  <a:pt x="201124" y="56220"/>
                  <a:pt x="193439" y="55007"/>
                  <a:pt x="188181" y="50153"/>
                </a:cubicBezTo>
                <a:lnTo>
                  <a:pt x="180900" y="42873"/>
                </a:lnTo>
                <a:cubicBezTo>
                  <a:pt x="180496" y="42064"/>
                  <a:pt x="179687" y="42064"/>
                  <a:pt x="179282" y="42873"/>
                </a:cubicBezTo>
                <a:lnTo>
                  <a:pt x="163913" y="58243"/>
                </a:lnTo>
                <a:cubicBezTo>
                  <a:pt x="163913" y="58243"/>
                  <a:pt x="163913" y="59052"/>
                  <a:pt x="163913" y="59456"/>
                </a:cubicBezTo>
                <a:lnTo>
                  <a:pt x="172002" y="67141"/>
                </a:lnTo>
                <a:cubicBezTo>
                  <a:pt x="176856" y="72399"/>
                  <a:pt x="177665" y="79680"/>
                  <a:pt x="174024" y="85747"/>
                </a:cubicBezTo>
                <a:cubicBezTo>
                  <a:pt x="168766" y="94645"/>
                  <a:pt x="165126" y="103948"/>
                  <a:pt x="162699" y="114059"/>
                </a:cubicBezTo>
                <a:cubicBezTo>
                  <a:pt x="161082" y="120935"/>
                  <a:pt x="155015" y="125789"/>
                  <a:pt x="147734" y="125789"/>
                </a:cubicBezTo>
                <a:lnTo>
                  <a:pt x="136814" y="125789"/>
                </a:lnTo>
                <a:cubicBezTo>
                  <a:pt x="136005" y="125789"/>
                  <a:pt x="136005" y="125789"/>
                  <a:pt x="136005" y="126598"/>
                </a:cubicBezTo>
                <a:lnTo>
                  <a:pt x="136005" y="148439"/>
                </a:lnTo>
                <a:cubicBezTo>
                  <a:pt x="136005" y="148843"/>
                  <a:pt x="136005" y="149248"/>
                  <a:pt x="136814" y="149248"/>
                </a:cubicBezTo>
                <a:lnTo>
                  <a:pt x="148139" y="149248"/>
                </a:lnTo>
                <a:cubicBezTo>
                  <a:pt x="155419" y="149248"/>
                  <a:pt x="161486" y="154101"/>
                  <a:pt x="162699" y="160573"/>
                </a:cubicBezTo>
                <a:cubicBezTo>
                  <a:pt x="165126" y="170280"/>
                  <a:pt x="169575" y="179987"/>
                  <a:pt x="174429" y="188481"/>
                </a:cubicBezTo>
                <a:cubicBezTo>
                  <a:pt x="178069" y="194548"/>
                  <a:pt x="177260" y="201828"/>
                  <a:pt x="172002" y="207086"/>
                </a:cubicBezTo>
                <a:lnTo>
                  <a:pt x="163913" y="215175"/>
                </a:lnTo>
                <a:cubicBezTo>
                  <a:pt x="163913" y="215984"/>
                  <a:pt x="163913" y="216389"/>
                  <a:pt x="163913" y="216793"/>
                </a:cubicBezTo>
                <a:lnTo>
                  <a:pt x="179282" y="232163"/>
                </a:lnTo>
                <a:cubicBezTo>
                  <a:pt x="180091" y="232567"/>
                  <a:pt x="180496" y="232567"/>
                  <a:pt x="180900" y="232163"/>
                </a:cubicBezTo>
                <a:lnTo>
                  <a:pt x="189394" y="223669"/>
                </a:lnTo>
                <a:cubicBezTo>
                  <a:pt x="192630" y="220433"/>
                  <a:pt x="196270" y="218816"/>
                  <a:pt x="199910" y="218816"/>
                </a:cubicBezTo>
                <a:cubicBezTo>
                  <a:pt x="202741" y="218816"/>
                  <a:pt x="205573" y="220029"/>
                  <a:pt x="207999" y="221242"/>
                </a:cubicBezTo>
                <a:cubicBezTo>
                  <a:pt x="216493" y="226500"/>
                  <a:pt x="225796" y="230141"/>
                  <a:pt x="235503" y="232567"/>
                </a:cubicBezTo>
                <a:cubicBezTo>
                  <a:pt x="242379" y="234590"/>
                  <a:pt x="247233" y="240657"/>
                  <a:pt x="247233" y="247533"/>
                </a:cubicBezTo>
                <a:lnTo>
                  <a:pt x="247233" y="259666"/>
                </a:lnTo>
                <a:cubicBezTo>
                  <a:pt x="247233" y="260071"/>
                  <a:pt x="247233" y="260475"/>
                  <a:pt x="248041" y="260475"/>
                </a:cubicBezTo>
                <a:lnTo>
                  <a:pt x="269883" y="260475"/>
                </a:lnTo>
                <a:cubicBezTo>
                  <a:pt x="270287" y="260475"/>
                  <a:pt x="270691" y="260071"/>
                  <a:pt x="270691" y="259666"/>
                </a:cubicBezTo>
                <a:lnTo>
                  <a:pt x="270691" y="247533"/>
                </a:lnTo>
                <a:cubicBezTo>
                  <a:pt x="270691" y="240657"/>
                  <a:pt x="275141" y="234590"/>
                  <a:pt x="282421" y="232567"/>
                </a:cubicBezTo>
                <a:cubicBezTo>
                  <a:pt x="292128" y="230141"/>
                  <a:pt x="301431" y="226500"/>
                  <a:pt x="309925" y="221242"/>
                </a:cubicBezTo>
                <a:cubicBezTo>
                  <a:pt x="315587" y="217602"/>
                  <a:pt x="323272" y="218816"/>
                  <a:pt x="328126" y="223669"/>
                </a:cubicBezTo>
                <a:lnTo>
                  <a:pt x="336619" y="232163"/>
                </a:lnTo>
                <a:cubicBezTo>
                  <a:pt x="337024" y="232567"/>
                  <a:pt x="337833" y="232567"/>
                  <a:pt x="338237" y="232163"/>
                </a:cubicBezTo>
                <a:lnTo>
                  <a:pt x="353607" y="216793"/>
                </a:lnTo>
                <a:cubicBezTo>
                  <a:pt x="354011" y="216389"/>
                  <a:pt x="354011" y="215984"/>
                  <a:pt x="353607" y="215175"/>
                </a:cubicBezTo>
                <a:lnTo>
                  <a:pt x="345113" y="207086"/>
                </a:lnTo>
                <a:cubicBezTo>
                  <a:pt x="340259" y="201828"/>
                  <a:pt x="339046" y="194548"/>
                  <a:pt x="342686" y="188481"/>
                </a:cubicBezTo>
                <a:cubicBezTo>
                  <a:pt x="348349" y="179987"/>
                  <a:pt x="352393" y="170280"/>
                  <a:pt x="354820" y="160573"/>
                </a:cubicBezTo>
                <a:cubicBezTo>
                  <a:pt x="356438" y="154101"/>
                  <a:pt x="362101" y="149248"/>
                  <a:pt x="369381" y="149248"/>
                </a:cubicBezTo>
                <a:lnTo>
                  <a:pt x="381110" y="149248"/>
                </a:lnTo>
                <a:cubicBezTo>
                  <a:pt x="381515" y="149248"/>
                  <a:pt x="381919" y="148843"/>
                  <a:pt x="381919" y="148439"/>
                </a:cubicBezTo>
                <a:lnTo>
                  <a:pt x="381919" y="126598"/>
                </a:lnTo>
                <a:cubicBezTo>
                  <a:pt x="381919" y="125789"/>
                  <a:pt x="381515" y="125789"/>
                  <a:pt x="381110" y="125789"/>
                </a:cubicBezTo>
                <a:lnTo>
                  <a:pt x="369785" y="125789"/>
                </a:lnTo>
                <a:cubicBezTo>
                  <a:pt x="362909" y="125789"/>
                  <a:pt x="356842" y="120935"/>
                  <a:pt x="354820" y="114059"/>
                </a:cubicBezTo>
                <a:cubicBezTo>
                  <a:pt x="352798" y="103948"/>
                  <a:pt x="348753" y="94645"/>
                  <a:pt x="343495" y="85747"/>
                </a:cubicBezTo>
                <a:cubicBezTo>
                  <a:pt x="340259" y="79680"/>
                  <a:pt x="341068" y="72399"/>
                  <a:pt x="345922" y="67141"/>
                </a:cubicBezTo>
                <a:lnTo>
                  <a:pt x="353607" y="59456"/>
                </a:lnTo>
                <a:cubicBezTo>
                  <a:pt x="354011" y="59052"/>
                  <a:pt x="354011" y="58243"/>
                  <a:pt x="353607" y="58243"/>
                </a:cubicBezTo>
                <a:lnTo>
                  <a:pt x="338237" y="42873"/>
                </a:lnTo>
                <a:cubicBezTo>
                  <a:pt x="337833" y="42064"/>
                  <a:pt x="337428" y="42064"/>
                  <a:pt x="336619" y="42873"/>
                </a:cubicBezTo>
                <a:lnTo>
                  <a:pt x="329339" y="50153"/>
                </a:lnTo>
                <a:cubicBezTo>
                  <a:pt x="324485" y="55007"/>
                  <a:pt x="316396" y="56220"/>
                  <a:pt x="310734" y="52176"/>
                </a:cubicBezTo>
                <a:cubicBezTo>
                  <a:pt x="301835" y="46918"/>
                  <a:pt x="292128" y="42873"/>
                  <a:pt x="282421" y="40446"/>
                </a:cubicBezTo>
                <a:cubicBezTo>
                  <a:pt x="275141" y="38828"/>
                  <a:pt x="270691" y="32762"/>
                  <a:pt x="270691" y="25886"/>
                </a:cubicBezTo>
                <a:lnTo>
                  <a:pt x="270691" y="15370"/>
                </a:lnTo>
                <a:cubicBezTo>
                  <a:pt x="270691" y="14561"/>
                  <a:pt x="270287" y="14156"/>
                  <a:pt x="269883" y="14156"/>
                </a:cubicBezTo>
                <a:close/>
                <a:moveTo>
                  <a:pt x="248041" y="0"/>
                </a:moveTo>
                <a:lnTo>
                  <a:pt x="269883" y="0"/>
                </a:lnTo>
                <a:cubicBezTo>
                  <a:pt x="277972" y="0"/>
                  <a:pt x="284848" y="6876"/>
                  <a:pt x="284848" y="15370"/>
                </a:cubicBezTo>
                <a:lnTo>
                  <a:pt x="284848" y="25886"/>
                </a:lnTo>
                <a:cubicBezTo>
                  <a:pt x="284848" y="26290"/>
                  <a:pt x="285252" y="26290"/>
                  <a:pt x="285657" y="26695"/>
                </a:cubicBezTo>
                <a:cubicBezTo>
                  <a:pt x="296982" y="29526"/>
                  <a:pt x="307902" y="33975"/>
                  <a:pt x="318014" y="40446"/>
                </a:cubicBezTo>
                <a:cubicBezTo>
                  <a:pt x="318418" y="40446"/>
                  <a:pt x="318823" y="40446"/>
                  <a:pt x="319227" y="40042"/>
                </a:cubicBezTo>
                <a:lnTo>
                  <a:pt x="326912" y="32357"/>
                </a:lnTo>
                <a:cubicBezTo>
                  <a:pt x="332575" y="26695"/>
                  <a:pt x="342686" y="26695"/>
                  <a:pt x="348349" y="32357"/>
                </a:cubicBezTo>
                <a:lnTo>
                  <a:pt x="363314" y="48131"/>
                </a:lnTo>
                <a:cubicBezTo>
                  <a:pt x="369381" y="54198"/>
                  <a:pt x="369381" y="63905"/>
                  <a:pt x="363314" y="69568"/>
                </a:cubicBezTo>
                <a:lnTo>
                  <a:pt x="356034" y="77253"/>
                </a:lnTo>
                <a:cubicBezTo>
                  <a:pt x="355629" y="77657"/>
                  <a:pt x="355629" y="78062"/>
                  <a:pt x="356034" y="78466"/>
                </a:cubicBezTo>
                <a:cubicBezTo>
                  <a:pt x="362101" y="88173"/>
                  <a:pt x="366145" y="99094"/>
                  <a:pt x="368976" y="110823"/>
                </a:cubicBezTo>
                <a:cubicBezTo>
                  <a:pt x="368976" y="111228"/>
                  <a:pt x="369381" y="111228"/>
                  <a:pt x="369785" y="111228"/>
                </a:cubicBezTo>
                <a:lnTo>
                  <a:pt x="381110" y="111228"/>
                </a:lnTo>
                <a:cubicBezTo>
                  <a:pt x="389200" y="111228"/>
                  <a:pt x="396076" y="118104"/>
                  <a:pt x="396076" y="126598"/>
                </a:cubicBezTo>
                <a:lnTo>
                  <a:pt x="396076" y="148439"/>
                </a:lnTo>
                <a:cubicBezTo>
                  <a:pt x="396076" y="156932"/>
                  <a:pt x="389200" y="163404"/>
                  <a:pt x="381110" y="163404"/>
                </a:cubicBezTo>
                <a:lnTo>
                  <a:pt x="369381" y="163404"/>
                </a:lnTo>
                <a:cubicBezTo>
                  <a:pt x="368976" y="163404"/>
                  <a:pt x="368572" y="163808"/>
                  <a:pt x="368572" y="164213"/>
                </a:cubicBezTo>
                <a:cubicBezTo>
                  <a:pt x="365741" y="175133"/>
                  <a:pt x="360887" y="186054"/>
                  <a:pt x="354820" y="195761"/>
                </a:cubicBezTo>
                <a:cubicBezTo>
                  <a:pt x="354820" y="196166"/>
                  <a:pt x="354820" y="196570"/>
                  <a:pt x="355225" y="196974"/>
                </a:cubicBezTo>
                <a:lnTo>
                  <a:pt x="363314" y="205468"/>
                </a:lnTo>
                <a:cubicBezTo>
                  <a:pt x="369381" y="211131"/>
                  <a:pt x="369381" y="221242"/>
                  <a:pt x="363314" y="226905"/>
                </a:cubicBezTo>
                <a:lnTo>
                  <a:pt x="348349" y="242274"/>
                </a:lnTo>
                <a:cubicBezTo>
                  <a:pt x="342686" y="247937"/>
                  <a:pt x="332575" y="247937"/>
                  <a:pt x="326912" y="242274"/>
                </a:cubicBezTo>
                <a:lnTo>
                  <a:pt x="318014" y="233781"/>
                </a:lnTo>
                <a:cubicBezTo>
                  <a:pt x="317609" y="233376"/>
                  <a:pt x="317205" y="233376"/>
                  <a:pt x="317205" y="233376"/>
                </a:cubicBezTo>
                <a:cubicBezTo>
                  <a:pt x="307498" y="239443"/>
                  <a:pt x="296982" y="243892"/>
                  <a:pt x="285657" y="246724"/>
                </a:cubicBezTo>
                <a:cubicBezTo>
                  <a:pt x="285252" y="246724"/>
                  <a:pt x="284848" y="246724"/>
                  <a:pt x="284848" y="247533"/>
                </a:cubicBezTo>
                <a:lnTo>
                  <a:pt x="284848" y="259666"/>
                </a:lnTo>
                <a:cubicBezTo>
                  <a:pt x="284848" y="268160"/>
                  <a:pt x="277972" y="274632"/>
                  <a:pt x="269883" y="274632"/>
                </a:cubicBezTo>
                <a:lnTo>
                  <a:pt x="248041" y="274632"/>
                </a:lnTo>
                <a:cubicBezTo>
                  <a:pt x="239548" y="274632"/>
                  <a:pt x="232672" y="268160"/>
                  <a:pt x="232672" y="259666"/>
                </a:cubicBezTo>
                <a:lnTo>
                  <a:pt x="232672" y="247533"/>
                </a:lnTo>
                <a:cubicBezTo>
                  <a:pt x="232672" y="246724"/>
                  <a:pt x="232672" y="246724"/>
                  <a:pt x="232267" y="246724"/>
                </a:cubicBezTo>
                <a:cubicBezTo>
                  <a:pt x="220942" y="243892"/>
                  <a:pt x="210426" y="239443"/>
                  <a:pt x="200315" y="233376"/>
                </a:cubicBezTo>
                <a:cubicBezTo>
                  <a:pt x="199910" y="233376"/>
                  <a:pt x="199910" y="233376"/>
                  <a:pt x="199506" y="233781"/>
                </a:cubicBezTo>
                <a:lnTo>
                  <a:pt x="191012" y="242274"/>
                </a:lnTo>
                <a:cubicBezTo>
                  <a:pt x="185349" y="247937"/>
                  <a:pt x="175238" y="247937"/>
                  <a:pt x="169575" y="242274"/>
                </a:cubicBezTo>
                <a:lnTo>
                  <a:pt x="154206" y="226905"/>
                </a:lnTo>
                <a:cubicBezTo>
                  <a:pt x="148139" y="221242"/>
                  <a:pt x="148139" y="211131"/>
                  <a:pt x="154206" y="205468"/>
                </a:cubicBezTo>
                <a:lnTo>
                  <a:pt x="162699" y="196974"/>
                </a:lnTo>
                <a:cubicBezTo>
                  <a:pt x="162699" y="196570"/>
                  <a:pt x="162699" y="196166"/>
                  <a:pt x="162699" y="195761"/>
                </a:cubicBezTo>
                <a:cubicBezTo>
                  <a:pt x="156632" y="186054"/>
                  <a:pt x="151779" y="175133"/>
                  <a:pt x="149352" y="164213"/>
                </a:cubicBezTo>
                <a:cubicBezTo>
                  <a:pt x="149352" y="163808"/>
                  <a:pt x="148543" y="163404"/>
                  <a:pt x="148139" y="163404"/>
                </a:cubicBezTo>
                <a:lnTo>
                  <a:pt x="136814" y="163404"/>
                </a:lnTo>
                <a:cubicBezTo>
                  <a:pt x="128724" y="163404"/>
                  <a:pt x="121444" y="156932"/>
                  <a:pt x="121444" y="148439"/>
                </a:cubicBezTo>
                <a:lnTo>
                  <a:pt x="121444" y="126598"/>
                </a:lnTo>
                <a:cubicBezTo>
                  <a:pt x="121444" y="118104"/>
                  <a:pt x="128724" y="111228"/>
                  <a:pt x="136814" y="111228"/>
                </a:cubicBezTo>
                <a:lnTo>
                  <a:pt x="147734" y="111228"/>
                </a:lnTo>
                <a:cubicBezTo>
                  <a:pt x="148139" y="111228"/>
                  <a:pt x="148543" y="111228"/>
                  <a:pt x="148543" y="110823"/>
                </a:cubicBezTo>
                <a:cubicBezTo>
                  <a:pt x="151374" y="99094"/>
                  <a:pt x="155823" y="88173"/>
                  <a:pt x="161890" y="78466"/>
                </a:cubicBezTo>
                <a:cubicBezTo>
                  <a:pt x="161890" y="78062"/>
                  <a:pt x="161890" y="77657"/>
                  <a:pt x="161486" y="77253"/>
                </a:cubicBezTo>
                <a:lnTo>
                  <a:pt x="154206" y="69568"/>
                </a:lnTo>
                <a:cubicBezTo>
                  <a:pt x="148139" y="63905"/>
                  <a:pt x="148139" y="54198"/>
                  <a:pt x="154206" y="48131"/>
                </a:cubicBezTo>
                <a:lnTo>
                  <a:pt x="169575" y="32357"/>
                </a:lnTo>
                <a:cubicBezTo>
                  <a:pt x="175238" y="26695"/>
                  <a:pt x="185349" y="26695"/>
                  <a:pt x="191012" y="32357"/>
                </a:cubicBezTo>
                <a:lnTo>
                  <a:pt x="198292" y="40042"/>
                </a:lnTo>
                <a:cubicBezTo>
                  <a:pt x="198697" y="40446"/>
                  <a:pt x="199101" y="40446"/>
                  <a:pt x="199506" y="40446"/>
                </a:cubicBezTo>
                <a:cubicBezTo>
                  <a:pt x="209617" y="33975"/>
                  <a:pt x="220538" y="29526"/>
                  <a:pt x="232267" y="26695"/>
                </a:cubicBezTo>
                <a:cubicBezTo>
                  <a:pt x="232672" y="26290"/>
                  <a:pt x="232672" y="26290"/>
                  <a:pt x="232672" y="25886"/>
                </a:cubicBezTo>
                <a:lnTo>
                  <a:pt x="232672" y="15370"/>
                </a:lnTo>
                <a:cubicBezTo>
                  <a:pt x="232672" y="6876"/>
                  <a:pt x="239548" y="0"/>
                  <a:pt x="2480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defTabSz="914217"/>
            <a:endParaRPr lang="en-US" sz="500" dirty="0">
              <a:solidFill>
                <a:srgbClr val="272727"/>
              </a:solidFill>
              <a:latin typeface="Raleway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E915AB7-8391-D44C-A209-8105E403B48D}"/>
              </a:ext>
            </a:extLst>
          </p:cNvPr>
          <p:cNvSpPr txBox="1"/>
          <p:nvPr/>
        </p:nvSpPr>
        <p:spPr>
          <a:xfrm>
            <a:off x="7883590" y="1774623"/>
            <a:ext cx="3374090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914217"/>
            <a:r>
              <a:rPr lang="en-US" sz="2400" b="1" spc="-15" dirty="0">
                <a:solidFill>
                  <a:srgbClr val="000000"/>
                </a:solidFill>
                <a:latin typeface="Raleway"/>
                <a:cs typeface="Poppins" pitchFamily="2" charset="77"/>
              </a:rPr>
              <a:t>Class Fee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88AC724-3588-784D-B657-D7F48AE87DB4}"/>
              </a:ext>
            </a:extLst>
          </p:cNvPr>
          <p:cNvSpPr txBox="1"/>
          <p:nvPr/>
        </p:nvSpPr>
        <p:spPr>
          <a:xfrm>
            <a:off x="7883591" y="2257676"/>
            <a:ext cx="3374091" cy="767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914217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1400" spc="-10" dirty="0">
                <a:solidFill>
                  <a:srgbClr val="272727"/>
                </a:solidFill>
                <a:latin typeface="Raleway"/>
                <a:cs typeface="Poppins" pitchFamily="2" charset="77"/>
              </a:rPr>
              <a:t>8% Fees + 1% Costs</a:t>
            </a:r>
          </a:p>
          <a:p>
            <a:pPr marL="171450" indent="-171450" defTabSz="914217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1400" spc="-10" dirty="0">
                <a:solidFill>
                  <a:srgbClr val="272727"/>
                </a:solidFill>
                <a:latin typeface="Raleway"/>
                <a:cs typeface="Poppins" pitchFamily="2" charset="77"/>
              </a:rPr>
              <a:t>Subsumes 6% +3% Common Benefit</a:t>
            </a:r>
          </a:p>
          <a:p>
            <a:pPr defTabSz="914217">
              <a:lnSpc>
                <a:spcPts val="1800"/>
              </a:lnSpc>
            </a:pPr>
            <a:endParaRPr lang="en-US" sz="1400" spc="-10" dirty="0">
              <a:solidFill>
                <a:srgbClr val="272727"/>
              </a:solidFill>
              <a:latin typeface="Raleway"/>
              <a:cs typeface="Poppins" pitchFamily="2" charset="77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3FACAB6-0758-2A4F-A048-45CF87D395DB}"/>
              </a:ext>
            </a:extLst>
          </p:cNvPr>
          <p:cNvSpPr txBox="1"/>
          <p:nvPr/>
        </p:nvSpPr>
        <p:spPr>
          <a:xfrm>
            <a:off x="7883590" y="3456673"/>
            <a:ext cx="3374090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914217"/>
            <a:r>
              <a:rPr lang="en-US" sz="2400" b="1" spc="-15" dirty="0">
                <a:solidFill>
                  <a:srgbClr val="000000"/>
                </a:solidFill>
                <a:latin typeface="Raleway"/>
                <a:cs typeface="Poppins" pitchFamily="2" charset="77"/>
              </a:rPr>
              <a:t>Contingency Fee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4191832-41AA-D342-A163-B7273F2E3EDE}"/>
              </a:ext>
            </a:extLst>
          </p:cNvPr>
          <p:cNvSpPr txBox="1"/>
          <p:nvPr/>
        </p:nvSpPr>
        <p:spPr>
          <a:xfrm>
            <a:off x="7883591" y="3939726"/>
            <a:ext cx="4156009" cy="998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914217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1400" spc="-10" dirty="0">
                <a:solidFill>
                  <a:srgbClr val="272727"/>
                </a:solidFill>
                <a:latin typeface="Raleway"/>
                <a:cs typeface="Poppins" pitchFamily="2" charset="77"/>
              </a:rPr>
              <a:t>Subtract Class/CB Fee of 8%</a:t>
            </a:r>
          </a:p>
          <a:p>
            <a:pPr marL="171450" indent="-171450" defTabSz="914217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1400" spc="-10" dirty="0">
                <a:solidFill>
                  <a:srgbClr val="272727"/>
                </a:solidFill>
                <a:latin typeface="Raleway"/>
                <a:cs typeface="Poppins" pitchFamily="2" charset="77"/>
              </a:rPr>
              <a:t>601 Cases Filed Prior to Settlement</a:t>
            </a:r>
          </a:p>
          <a:p>
            <a:pPr marL="171450" indent="-171450" defTabSz="914217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1400" spc="-10" dirty="0">
                <a:solidFill>
                  <a:srgbClr val="272727"/>
                </a:solidFill>
                <a:latin typeface="Raleway"/>
                <a:cs typeface="Poppins" pitchFamily="2" charset="77"/>
              </a:rPr>
              <a:t>Complex Settlement – Role of Contingency Fee Lawyers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9FA6039-3CB3-C546-A0F1-96B9B87C903B}"/>
              </a:ext>
            </a:extLst>
          </p:cNvPr>
          <p:cNvSpPr txBox="1"/>
          <p:nvPr/>
        </p:nvSpPr>
        <p:spPr>
          <a:xfrm>
            <a:off x="7883590" y="5138724"/>
            <a:ext cx="3374090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914217"/>
            <a:r>
              <a:rPr lang="en-US" sz="2400" b="1" spc="-15" dirty="0">
                <a:solidFill>
                  <a:srgbClr val="000000"/>
                </a:solidFill>
                <a:latin typeface="Raleway"/>
                <a:cs typeface="Poppins" pitchFamily="2" charset="77"/>
              </a:rPr>
              <a:t>Common Benefit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2E5A486-6A22-614D-9620-B3A827DCB862}"/>
              </a:ext>
            </a:extLst>
          </p:cNvPr>
          <p:cNvSpPr txBox="1"/>
          <p:nvPr/>
        </p:nvSpPr>
        <p:spPr>
          <a:xfrm>
            <a:off x="7883591" y="5621777"/>
            <a:ext cx="3374091" cy="306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914217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en-US" sz="1400" spc="-10" dirty="0">
                <a:solidFill>
                  <a:srgbClr val="272727"/>
                </a:solidFill>
                <a:latin typeface="Raleway"/>
                <a:cs typeface="Poppins" pitchFamily="2" charset="77"/>
              </a:rPr>
              <a:t>Subsumed by Class Fees</a:t>
            </a:r>
          </a:p>
        </p:txBody>
      </p:sp>
    </p:spTree>
    <p:extLst>
      <p:ext uri="{BB962C8B-B14F-4D97-AF65-F5344CB8AC3E}">
        <p14:creationId xmlns:p14="http://schemas.microsoft.com/office/powerpoint/2010/main" val="3498706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D7573-FEE4-4D82-827B-829C4F6EC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030" y="274640"/>
            <a:ext cx="10969943" cy="711081"/>
          </a:xfrm>
        </p:spPr>
        <p:txBody>
          <a:bodyPr/>
          <a:lstStyle/>
          <a:p>
            <a:pPr algn="ctr"/>
            <a:r>
              <a:rPr lang="en-US" dirty="0">
                <a:latin typeface="Raleway"/>
              </a:rPr>
              <a:t>Proposed Fee Structure</a:t>
            </a:r>
            <a:endParaRPr lang="en-GB" dirty="0">
              <a:latin typeface="Raleway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998CAB8-1285-4FF9-A706-C8AEDD254775}"/>
              </a:ext>
            </a:extLst>
          </p:cNvPr>
          <p:cNvSpPr txBox="1"/>
          <p:nvPr/>
        </p:nvSpPr>
        <p:spPr>
          <a:xfrm>
            <a:off x="738130" y="1356511"/>
            <a:ext cx="1722513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218987"/>
            <a:r>
              <a:rPr lang="en-US" sz="1400" kern="0" dirty="0">
                <a:solidFill>
                  <a:srgbClr val="000000"/>
                </a:solidFill>
                <a:latin typeface="Raleway"/>
                <a:cs typeface="Arial" pitchFamily="34" charset="0"/>
              </a:rPr>
              <a:t>Individual lawyers play a huge role in this particular settlement.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0D69918F-412A-4904-BE3A-C800092211AE}"/>
              </a:ext>
            </a:extLst>
          </p:cNvPr>
          <p:cNvSpPr/>
          <p:nvPr/>
        </p:nvSpPr>
        <p:spPr>
          <a:xfrm>
            <a:off x="3036934" y="1356512"/>
            <a:ext cx="7623013" cy="71215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4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lin ang="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endParaRPr lang="en-GB" sz="2400" b="1" dirty="0">
              <a:solidFill>
                <a:srgbClr val="000000">
                  <a:lumMod val="50000"/>
                  <a:lumOff val="50000"/>
                </a:srgbClr>
              </a:solidFill>
              <a:latin typeface="Raleway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4B07284A-AAB3-42CD-BD01-C8E2E40EE428}"/>
              </a:ext>
            </a:extLst>
          </p:cNvPr>
          <p:cNvSpPr/>
          <p:nvPr/>
        </p:nvSpPr>
        <p:spPr>
          <a:xfrm>
            <a:off x="3036934" y="2067053"/>
            <a:ext cx="7623013" cy="72240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45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endParaRPr lang="en-GB" sz="2400" b="1" dirty="0">
              <a:solidFill>
                <a:srgbClr val="000000">
                  <a:lumMod val="50000"/>
                  <a:lumOff val="50000"/>
                </a:srgbClr>
              </a:solidFill>
              <a:latin typeface="Raleway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11DD00F3-2899-4076-98C3-D3D0EB54208F}"/>
              </a:ext>
            </a:extLst>
          </p:cNvPr>
          <p:cNvSpPr/>
          <p:nvPr/>
        </p:nvSpPr>
        <p:spPr>
          <a:xfrm>
            <a:off x="3036934" y="2782890"/>
            <a:ext cx="7623013" cy="696751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</a:schemeClr>
              </a:gs>
              <a:gs pos="48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endParaRPr lang="en-GB" sz="2400" b="1" dirty="0">
              <a:solidFill>
                <a:srgbClr val="000000">
                  <a:lumMod val="50000"/>
                  <a:lumOff val="50000"/>
                </a:srgbClr>
              </a:solidFill>
              <a:latin typeface="Raleway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1A45D554-A6E5-4CDD-BD4C-8CDF64C38485}"/>
              </a:ext>
            </a:extLst>
          </p:cNvPr>
          <p:cNvSpPr/>
          <p:nvPr/>
        </p:nvSpPr>
        <p:spPr>
          <a:xfrm>
            <a:off x="3036934" y="3473360"/>
            <a:ext cx="7623013" cy="732739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lin ang="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endParaRPr lang="en-GB" sz="2400" b="1" dirty="0">
              <a:solidFill>
                <a:srgbClr val="000000">
                  <a:lumMod val="50000"/>
                  <a:lumOff val="50000"/>
                </a:srgbClr>
              </a:solidFill>
              <a:latin typeface="Raleway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46006040-852C-4C61-9E00-77FFD8A7992E}"/>
              </a:ext>
            </a:extLst>
          </p:cNvPr>
          <p:cNvSpPr/>
          <p:nvPr/>
        </p:nvSpPr>
        <p:spPr>
          <a:xfrm>
            <a:off x="3036934" y="4206104"/>
            <a:ext cx="7623013" cy="701741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</a:schemeClr>
              </a:gs>
              <a:gs pos="54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endParaRPr lang="en-GB" sz="2400" b="1" dirty="0">
              <a:solidFill>
                <a:srgbClr val="000000">
                  <a:lumMod val="50000"/>
                  <a:lumOff val="50000"/>
                </a:srgbClr>
              </a:solidFill>
              <a:latin typeface="Raleway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86333D0F-BB07-4017-B6A3-6733971C05B8}"/>
              </a:ext>
            </a:extLst>
          </p:cNvPr>
          <p:cNvSpPr/>
          <p:nvPr/>
        </p:nvSpPr>
        <p:spPr>
          <a:xfrm>
            <a:off x="3036934" y="4907848"/>
            <a:ext cx="7623013" cy="73620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58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endParaRPr lang="en-GB" sz="2400" b="1" dirty="0">
              <a:solidFill>
                <a:srgbClr val="000000">
                  <a:lumMod val="50000"/>
                  <a:lumOff val="50000"/>
                </a:srgbClr>
              </a:solidFill>
              <a:latin typeface="Raleway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9B777B9E-D3EF-4F6D-9CC6-643CFE214E11}"/>
              </a:ext>
            </a:extLst>
          </p:cNvPr>
          <p:cNvSpPr/>
          <p:nvPr/>
        </p:nvSpPr>
        <p:spPr>
          <a:xfrm>
            <a:off x="3036934" y="5637776"/>
            <a:ext cx="7623013" cy="69675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90000"/>
                  <a:lumOff val="10000"/>
                </a:schemeClr>
              </a:gs>
              <a:gs pos="60000">
                <a:schemeClr val="tx2"/>
              </a:gs>
              <a:gs pos="100000">
                <a:schemeClr val="tx2"/>
              </a:gs>
            </a:gsLst>
            <a:lin ang="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endParaRPr lang="en-GB" sz="2400" b="1" dirty="0">
              <a:solidFill>
                <a:srgbClr val="000000">
                  <a:lumMod val="50000"/>
                  <a:lumOff val="50000"/>
                </a:srgbClr>
              </a:solidFill>
              <a:latin typeface="Raleway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FA746F2-BA3C-4443-BA5B-FBA7C2201A0B}"/>
              </a:ext>
            </a:extLst>
          </p:cNvPr>
          <p:cNvSpPr/>
          <p:nvPr/>
        </p:nvSpPr>
        <p:spPr>
          <a:xfrm>
            <a:off x="10787593" y="1356512"/>
            <a:ext cx="1003308" cy="71215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r>
              <a:rPr lang="en-GB" sz="2400" b="1" dirty="0">
                <a:solidFill>
                  <a:prstClr val="white"/>
                </a:solidFill>
                <a:latin typeface="Raleway"/>
              </a:rPr>
              <a:t>01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0A02E68-3ADE-4843-AC3E-0148FB5D47AE}"/>
              </a:ext>
            </a:extLst>
          </p:cNvPr>
          <p:cNvSpPr/>
          <p:nvPr/>
        </p:nvSpPr>
        <p:spPr>
          <a:xfrm>
            <a:off x="10787593" y="2067053"/>
            <a:ext cx="1003308" cy="72240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r>
              <a:rPr lang="en-GB" sz="2400" b="1" dirty="0">
                <a:solidFill>
                  <a:prstClr val="white"/>
                </a:solidFill>
                <a:latin typeface="Raleway"/>
              </a:rPr>
              <a:t>02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B800D2D-37C8-4318-B68E-48552D09584D}"/>
              </a:ext>
            </a:extLst>
          </p:cNvPr>
          <p:cNvSpPr/>
          <p:nvPr/>
        </p:nvSpPr>
        <p:spPr>
          <a:xfrm>
            <a:off x="10787593" y="2782890"/>
            <a:ext cx="1003308" cy="69675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r>
              <a:rPr lang="en-GB" sz="2400" b="1" dirty="0">
                <a:solidFill>
                  <a:prstClr val="white"/>
                </a:solidFill>
                <a:latin typeface="Raleway"/>
              </a:rPr>
              <a:t>03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68D01ED-FF15-4E49-8993-85657F8A7CC8}"/>
              </a:ext>
            </a:extLst>
          </p:cNvPr>
          <p:cNvSpPr/>
          <p:nvPr/>
        </p:nvSpPr>
        <p:spPr>
          <a:xfrm>
            <a:off x="10787593" y="3473360"/>
            <a:ext cx="1003308" cy="73273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r>
              <a:rPr lang="en-GB" sz="2400" b="1" dirty="0">
                <a:solidFill>
                  <a:prstClr val="white"/>
                </a:solidFill>
                <a:latin typeface="Raleway"/>
              </a:rPr>
              <a:t>04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01A2236-39A9-4AC1-88B9-EF2673CB8AE7}"/>
              </a:ext>
            </a:extLst>
          </p:cNvPr>
          <p:cNvSpPr/>
          <p:nvPr/>
        </p:nvSpPr>
        <p:spPr>
          <a:xfrm>
            <a:off x="10787593" y="4206104"/>
            <a:ext cx="1003308" cy="7017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r>
              <a:rPr lang="en-GB" sz="2400" b="1" dirty="0">
                <a:solidFill>
                  <a:prstClr val="white"/>
                </a:solidFill>
                <a:latin typeface="Raleway"/>
              </a:rPr>
              <a:t>05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7CD3D68-2C87-46CB-AC45-93AC0EF952F2}"/>
              </a:ext>
            </a:extLst>
          </p:cNvPr>
          <p:cNvSpPr/>
          <p:nvPr/>
        </p:nvSpPr>
        <p:spPr>
          <a:xfrm>
            <a:off x="10787593" y="4907848"/>
            <a:ext cx="1003308" cy="7362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r>
              <a:rPr lang="en-GB" sz="2400" b="1" dirty="0">
                <a:solidFill>
                  <a:prstClr val="white"/>
                </a:solidFill>
                <a:latin typeface="Raleway"/>
              </a:rPr>
              <a:t>06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853F6F2-A8D8-42B1-9111-C73A08C00804}"/>
              </a:ext>
            </a:extLst>
          </p:cNvPr>
          <p:cNvSpPr/>
          <p:nvPr/>
        </p:nvSpPr>
        <p:spPr>
          <a:xfrm>
            <a:off x="10787593" y="5637776"/>
            <a:ext cx="1003308" cy="69675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r>
              <a:rPr lang="en-GB" sz="2400" b="1" dirty="0">
                <a:solidFill>
                  <a:prstClr val="white"/>
                </a:solidFill>
                <a:latin typeface="Raleway"/>
              </a:rPr>
              <a:t>07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0E85F28-EF1A-40D0-8ED6-2371B6272363}"/>
              </a:ext>
            </a:extLst>
          </p:cNvPr>
          <p:cNvGrpSpPr/>
          <p:nvPr/>
        </p:nvGrpSpPr>
        <p:grpSpPr>
          <a:xfrm>
            <a:off x="504951" y="1356513"/>
            <a:ext cx="5055429" cy="4978024"/>
            <a:chOff x="1904457" y="1816891"/>
            <a:chExt cx="4206121" cy="3625966"/>
          </a:xfrm>
        </p:grpSpPr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313F3A7A-7521-4C30-879F-0DF95FB316DB}"/>
                </a:ext>
              </a:extLst>
            </p:cNvPr>
            <p:cNvSpPr/>
            <p:nvPr/>
          </p:nvSpPr>
          <p:spPr>
            <a:xfrm>
              <a:off x="1904457" y="1816891"/>
              <a:ext cx="4206121" cy="3625960"/>
            </a:xfrm>
            <a:prstGeom prst="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87"/>
              <a:endParaRPr lang="en-GB" sz="2400">
                <a:solidFill>
                  <a:prstClr val="white"/>
                </a:solidFill>
                <a:latin typeface="Raleway"/>
              </a:endParaRPr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14F17C5E-C3D1-441C-9DD3-0EC4D3091CAB}"/>
                </a:ext>
              </a:extLst>
            </p:cNvPr>
            <p:cNvSpPr/>
            <p:nvPr/>
          </p:nvSpPr>
          <p:spPr>
            <a:xfrm>
              <a:off x="1904457" y="2334444"/>
              <a:ext cx="3605758" cy="3108406"/>
            </a:xfrm>
            <a:prstGeom prst="triangl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87"/>
              <a:endParaRPr lang="en-GB" sz="2400">
                <a:solidFill>
                  <a:prstClr val="white"/>
                </a:solidFill>
                <a:latin typeface="Raleway"/>
              </a:endParaRPr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90B6F15C-8775-4737-B6BC-B0E23D9DEF5D}"/>
                </a:ext>
              </a:extLst>
            </p:cNvPr>
            <p:cNvSpPr/>
            <p:nvPr/>
          </p:nvSpPr>
          <p:spPr>
            <a:xfrm>
              <a:off x="1904457" y="2855857"/>
              <a:ext cx="3000919" cy="2586995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87"/>
              <a:endParaRPr lang="en-GB" sz="2400">
                <a:solidFill>
                  <a:prstClr val="white"/>
                </a:solidFill>
                <a:latin typeface="Raleway"/>
              </a:endParaRPr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3AB454BA-C106-403C-8749-ED94E9F23513}"/>
                </a:ext>
              </a:extLst>
            </p:cNvPr>
            <p:cNvSpPr/>
            <p:nvPr/>
          </p:nvSpPr>
          <p:spPr>
            <a:xfrm>
              <a:off x="1904457" y="3358792"/>
              <a:ext cx="2417513" cy="2084059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87"/>
              <a:endParaRPr lang="en-GB" sz="2400">
                <a:solidFill>
                  <a:prstClr val="white"/>
                </a:solidFill>
                <a:latin typeface="Raleway"/>
              </a:endParaRPr>
            </a:p>
          </p:txBody>
        </p:sp>
        <p:sp>
          <p:nvSpPr>
            <p:cNvPr id="9" name="Isosceles Triangle 8">
              <a:extLst>
                <a:ext uri="{FF2B5EF4-FFF2-40B4-BE49-F238E27FC236}">
                  <a16:creationId xmlns:a16="http://schemas.microsoft.com/office/drawing/2014/main" id="{AD443008-4B86-47C2-8898-054020C9382A}"/>
                </a:ext>
              </a:extLst>
            </p:cNvPr>
            <p:cNvSpPr/>
            <p:nvPr/>
          </p:nvSpPr>
          <p:spPr>
            <a:xfrm>
              <a:off x="1904457" y="3892519"/>
              <a:ext cx="1798387" cy="1550332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87"/>
              <a:endParaRPr lang="en-GB" sz="2400">
                <a:solidFill>
                  <a:prstClr val="white"/>
                </a:solidFill>
                <a:latin typeface="Raleway"/>
              </a:endParaRPr>
            </a:p>
          </p:txBody>
        </p: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F76C1D7C-CADE-4F9B-B8BD-322DAD65BCFF}"/>
                </a:ext>
              </a:extLst>
            </p:cNvPr>
            <p:cNvSpPr/>
            <p:nvPr/>
          </p:nvSpPr>
          <p:spPr>
            <a:xfrm>
              <a:off x="1904457" y="4403668"/>
              <a:ext cx="1205456" cy="1039185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87"/>
              <a:endParaRPr lang="en-GB" sz="2400">
                <a:solidFill>
                  <a:prstClr val="white"/>
                </a:solidFill>
                <a:latin typeface="Raleway"/>
              </a:endParaRPr>
            </a:p>
          </p:txBody>
        </p:sp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FF9D4C6F-B35A-4CF1-8DA2-8AF3CCBF32FE}"/>
                </a:ext>
              </a:extLst>
            </p:cNvPr>
            <p:cNvSpPr/>
            <p:nvPr/>
          </p:nvSpPr>
          <p:spPr>
            <a:xfrm>
              <a:off x="1904457" y="4935347"/>
              <a:ext cx="588712" cy="507510"/>
            </a:xfrm>
            <a:prstGeom prst="triangl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87"/>
              <a:endParaRPr lang="en-GB" sz="2400">
                <a:solidFill>
                  <a:prstClr val="white"/>
                </a:solidFill>
                <a:latin typeface="Raleway"/>
              </a:endParaRPr>
            </a:p>
          </p:txBody>
        </p:sp>
      </p:grp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403381EA-D6A6-4C4A-B179-09204B7BC839}"/>
              </a:ext>
            </a:extLst>
          </p:cNvPr>
          <p:cNvSpPr/>
          <p:nvPr/>
        </p:nvSpPr>
        <p:spPr>
          <a:xfrm rot="17861369">
            <a:off x="-1308735" y="3593578"/>
            <a:ext cx="5703282" cy="296745"/>
          </a:xfrm>
          <a:prstGeom prst="rightArrow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22000">
                <a:schemeClr val="accent1">
                  <a:lumMod val="5000"/>
                  <a:lumOff val="9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endParaRPr lang="en-GB" sz="2400">
              <a:solidFill>
                <a:prstClr val="white"/>
              </a:solidFill>
              <a:latin typeface="Raleway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62417C1-C12D-4ED7-A002-2CD047ED23AE}"/>
              </a:ext>
            </a:extLst>
          </p:cNvPr>
          <p:cNvSpPr txBox="1"/>
          <p:nvPr/>
        </p:nvSpPr>
        <p:spPr>
          <a:xfrm>
            <a:off x="5599077" y="1589481"/>
            <a:ext cx="5086329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defTabSz="1218987"/>
            <a:r>
              <a:rPr lang="en-US" sz="1600" kern="0" dirty="0">
                <a:solidFill>
                  <a:prstClr val="white"/>
                </a:solidFill>
                <a:latin typeface="Raleway"/>
                <a:cs typeface="Arial" pitchFamily="34" charset="0"/>
              </a:rPr>
              <a:t>Complex Settlement – Claim Form/Bumps (reg; lit; </a:t>
            </a:r>
            <a:r>
              <a:rPr lang="en-US" sz="1600" kern="0" dirty="0" err="1">
                <a:solidFill>
                  <a:prstClr val="white"/>
                </a:solidFill>
                <a:latin typeface="Raleway"/>
                <a:cs typeface="Arial" pitchFamily="34" charset="0"/>
              </a:rPr>
              <a:t>bw</a:t>
            </a:r>
            <a:r>
              <a:rPr lang="en-US" sz="1600" kern="0" dirty="0">
                <a:solidFill>
                  <a:prstClr val="white"/>
                </a:solidFill>
                <a:latin typeface="Raleway"/>
                <a:cs typeface="Arial" pitchFamily="34" charset="0"/>
              </a:rPr>
              <a:t>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7111A49-77DE-4151-AB15-1B072289E4C2}"/>
              </a:ext>
            </a:extLst>
          </p:cNvPr>
          <p:cNvSpPr txBox="1"/>
          <p:nvPr/>
        </p:nvSpPr>
        <p:spPr>
          <a:xfrm>
            <a:off x="5599077" y="2305146"/>
            <a:ext cx="4762522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defTabSz="1218987"/>
            <a:r>
              <a:rPr lang="en-US" sz="1600" kern="0" dirty="0">
                <a:solidFill>
                  <a:prstClr val="white"/>
                </a:solidFill>
                <a:latin typeface="Raleway"/>
                <a:cs typeface="Arial" pitchFamily="34" charset="0"/>
              </a:rPr>
              <a:t>Baseline Testing – Maximize Client Recovery (2030)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BEFC3A1-71E1-4821-99A6-C5ABF9621D30}"/>
              </a:ext>
            </a:extLst>
          </p:cNvPr>
          <p:cNvSpPr txBox="1"/>
          <p:nvPr/>
        </p:nvSpPr>
        <p:spPr>
          <a:xfrm>
            <a:off x="5599077" y="3008155"/>
            <a:ext cx="4741683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defTabSz="1218987"/>
            <a:r>
              <a:rPr lang="en-US" sz="1600" kern="0" dirty="0">
                <a:solidFill>
                  <a:prstClr val="white"/>
                </a:solidFill>
                <a:latin typeface="Raleway"/>
                <a:cs typeface="Arial" pitchFamily="34" charset="0"/>
              </a:rPr>
              <a:t>Phase 1 &amp; 2 – Supplemental / Special Needs (2030)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F453140-BD89-47BE-9177-6DE336B0AC96}"/>
              </a:ext>
            </a:extLst>
          </p:cNvPr>
          <p:cNvSpPr txBox="1"/>
          <p:nvPr/>
        </p:nvSpPr>
        <p:spPr>
          <a:xfrm>
            <a:off x="5599077" y="3716619"/>
            <a:ext cx="3180358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defTabSz="1218987"/>
            <a:r>
              <a:rPr lang="en-US" sz="1600" kern="0" dirty="0">
                <a:solidFill>
                  <a:prstClr val="white"/>
                </a:solidFill>
                <a:latin typeface="Raleway"/>
                <a:cs typeface="Arial" pitchFamily="34" charset="0"/>
              </a:rPr>
              <a:t>Phase 2 Testing Fund (2024-2025)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A76812F-4158-47CB-ADBA-3EC07F8881BB}"/>
              </a:ext>
            </a:extLst>
          </p:cNvPr>
          <p:cNvSpPr txBox="1"/>
          <p:nvPr/>
        </p:nvSpPr>
        <p:spPr>
          <a:xfrm>
            <a:off x="5599077" y="4433864"/>
            <a:ext cx="2622513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defTabSz="1218987"/>
            <a:r>
              <a:rPr lang="en-US" sz="1600" kern="0" dirty="0">
                <a:solidFill>
                  <a:prstClr val="white"/>
                </a:solidFill>
                <a:latin typeface="Raleway"/>
                <a:cs typeface="Arial" pitchFamily="34" charset="0"/>
              </a:rPr>
              <a:t>Phase 2 Claims Form (2027)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DDD7227-DBD6-4CFC-98CE-D4523C34FFE5}"/>
              </a:ext>
            </a:extLst>
          </p:cNvPr>
          <p:cNvSpPr txBox="1"/>
          <p:nvPr/>
        </p:nvSpPr>
        <p:spPr>
          <a:xfrm>
            <a:off x="5599077" y="5152841"/>
            <a:ext cx="3600345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defTabSz="1218987"/>
            <a:r>
              <a:rPr lang="en-US" sz="1600" kern="0" dirty="0">
                <a:solidFill>
                  <a:prstClr val="white"/>
                </a:solidFill>
                <a:latin typeface="Raleway"/>
                <a:cs typeface="Arial" pitchFamily="34" charset="0"/>
              </a:rPr>
              <a:t>Release Provisions – Carve Out Claims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9C219FF-6D6A-4B11-AC91-DBC4BF7E1584}"/>
              </a:ext>
            </a:extLst>
          </p:cNvPr>
          <p:cNvSpPr txBox="1"/>
          <p:nvPr/>
        </p:nvSpPr>
        <p:spPr>
          <a:xfrm>
            <a:off x="5599077" y="5863041"/>
            <a:ext cx="1606209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defTabSz="1218987"/>
            <a:r>
              <a:rPr lang="en-US" sz="1600" kern="0" dirty="0">
                <a:solidFill>
                  <a:prstClr val="white"/>
                </a:solidFill>
                <a:latin typeface="Raleway"/>
                <a:cs typeface="Arial" pitchFamily="34" charset="0"/>
              </a:rPr>
              <a:t>Kidde Bankruptcy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0EA0170B-B27A-4578-8E7D-A83782A61251}"/>
              </a:ext>
            </a:extLst>
          </p:cNvPr>
          <p:cNvGrpSpPr/>
          <p:nvPr/>
        </p:nvGrpSpPr>
        <p:grpSpPr>
          <a:xfrm>
            <a:off x="1307726" y="5901854"/>
            <a:ext cx="291661" cy="366742"/>
            <a:chOff x="2071556" y="1425834"/>
            <a:chExt cx="359302" cy="451795"/>
          </a:xfrm>
          <a:solidFill>
            <a:schemeClr val="bg1"/>
          </a:solidFill>
        </p:grpSpPr>
        <p:sp>
          <p:nvSpPr>
            <p:cNvPr id="48" name="Freeform 63">
              <a:extLst>
                <a:ext uri="{FF2B5EF4-FFF2-40B4-BE49-F238E27FC236}">
                  <a16:creationId xmlns:a16="http://schemas.microsoft.com/office/drawing/2014/main" id="{3A635864-1A1D-40FF-8471-14D7C292E2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5082" y="1493425"/>
              <a:ext cx="232250" cy="272906"/>
            </a:xfrm>
            <a:custGeom>
              <a:avLst/>
              <a:gdLst>
                <a:gd name="T0" fmla="*/ 97 w 193"/>
                <a:gd name="T1" fmla="*/ 0 h 227"/>
                <a:gd name="T2" fmla="*/ 0 w 193"/>
                <a:gd name="T3" fmla="*/ 96 h 227"/>
                <a:gd name="T4" fmla="*/ 18 w 193"/>
                <a:gd name="T5" fmla="*/ 152 h 227"/>
                <a:gd name="T6" fmla="*/ 49 w 193"/>
                <a:gd name="T7" fmla="*/ 223 h 227"/>
                <a:gd name="T8" fmla="*/ 49 w 193"/>
                <a:gd name="T9" fmla="*/ 224 h 227"/>
                <a:gd name="T10" fmla="*/ 52 w 193"/>
                <a:gd name="T11" fmla="*/ 227 h 227"/>
                <a:gd name="T12" fmla="*/ 141 w 193"/>
                <a:gd name="T13" fmla="*/ 227 h 227"/>
                <a:gd name="T14" fmla="*/ 145 w 193"/>
                <a:gd name="T15" fmla="*/ 224 h 227"/>
                <a:gd name="T16" fmla="*/ 145 w 193"/>
                <a:gd name="T17" fmla="*/ 223 h 227"/>
                <a:gd name="T18" fmla="*/ 176 w 193"/>
                <a:gd name="T19" fmla="*/ 150 h 227"/>
                <a:gd name="T20" fmla="*/ 193 w 193"/>
                <a:gd name="T21" fmla="*/ 96 h 227"/>
                <a:gd name="T22" fmla="*/ 97 w 193"/>
                <a:gd name="T23" fmla="*/ 0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" h="227">
                  <a:moveTo>
                    <a:pt x="97" y="0"/>
                  </a:moveTo>
                  <a:cubicBezTo>
                    <a:pt x="43" y="0"/>
                    <a:pt x="0" y="43"/>
                    <a:pt x="0" y="96"/>
                  </a:cubicBezTo>
                  <a:cubicBezTo>
                    <a:pt x="0" y="117"/>
                    <a:pt x="7" y="136"/>
                    <a:pt x="18" y="152"/>
                  </a:cubicBezTo>
                  <a:cubicBezTo>
                    <a:pt x="32" y="174"/>
                    <a:pt x="49" y="198"/>
                    <a:pt x="49" y="223"/>
                  </a:cubicBezTo>
                  <a:cubicBezTo>
                    <a:pt x="49" y="224"/>
                    <a:pt x="49" y="224"/>
                    <a:pt x="49" y="224"/>
                  </a:cubicBezTo>
                  <a:cubicBezTo>
                    <a:pt x="49" y="226"/>
                    <a:pt x="50" y="227"/>
                    <a:pt x="52" y="227"/>
                  </a:cubicBezTo>
                  <a:cubicBezTo>
                    <a:pt x="141" y="227"/>
                    <a:pt x="141" y="227"/>
                    <a:pt x="141" y="227"/>
                  </a:cubicBezTo>
                  <a:cubicBezTo>
                    <a:pt x="143" y="227"/>
                    <a:pt x="145" y="226"/>
                    <a:pt x="145" y="224"/>
                  </a:cubicBezTo>
                  <a:cubicBezTo>
                    <a:pt x="145" y="223"/>
                    <a:pt x="145" y="223"/>
                    <a:pt x="145" y="223"/>
                  </a:cubicBezTo>
                  <a:cubicBezTo>
                    <a:pt x="145" y="197"/>
                    <a:pt x="163" y="173"/>
                    <a:pt x="176" y="150"/>
                  </a:cubicBezTo>
                  <a:cubicBezTo>
                    <a:pt x="187" y="135"/>
                    <a:pt x="193" y="116"/>
                    <a:pt x="193" y="96"/>
                  </a:cubicBezTo>
                  <a:cubicBezTo>
                    <a:pt x="193" y="43"/>
                    <a:pt x="150" y="0"/>
                    <a:pt x="9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49" name="Freeform 64">
              <a:extLst>
                <a:ext uri="{FF2B5EF4-FFF2-40B4-BE49-F238E27FC236}">
                  <a16:creationId xmlns:a16="http://schemas.microsoft.com/office/drawing/2014/main" id="{583A22CC-D2E2-4BB0-8482-A0FBACD0FF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4034" y="1817660"/>
              <a:ext cx="115363" cy="22869"/>
            </a:xfrm>
            <a:custGeom>
              <a:avLst/>
              <a:gdLst>
                <a:gd name="T0" fmla="*/ 86 w 96"/>
                <a:gd name="T1" fmla="*/ 0 h 19"/>
                <a:gd name="T2" fmla="*/ 9 w 96"/>
                <a:gd name="T3" fmla="*/ 0 h 19"/>
                <a:gd name="T4" fmla="*/ 0 w 96"/>
                <a:gd name="T5" fmla="*/ 9 h 19"/>
                <a:gd name="T6" fmla="*/ 9 w 96"/>
                <a:gd name="T7" fmla="*/ 19 h 19"/>
                <a:gd name="T8" fmla="*/ 86 w 96"/>
                <a:gd name="T9" fmla="*/ 19 h 19"/>
                <a:gd name="T10" fmla="*/ 96 w 96"/>
                <a:gd name="T11" fmla="*/ 9 h 19"/>
                <a:gd name="T12" fmla="*/ 86 w 96"/>
                <a:gd name="T13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19">
                  <a:moveTo>
                    <a:pt x="86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4"/>
                    <a:pt x="4" y="19"/>
                    <a:pt x="9" y="19"/>
                  </a:cubicBezTo>
                  <a:cubicBezTo>
                    <a:pt x="86" y="19"/>
                    <a:pt x="86" y="19"/>
                    <a:pt x="86" y="19"/>
                  </a:cubicBezTo>
                  <a:cubicBezTo>
                    <a:pt x="91" y="19"/>
                    <a:pt x="96" y="14"/>
                    <a:pt x="96" y="9"/>
                  </a:cubicBezTo>
                  <a:cubicBezTo>
                    <a:pt x="96" y="4"/>
                    <a:pt x="91" y="0"/>
                    <a:pt x="8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50" name="Freeform 65">
              <a:extLst>
                <a:ext uri="{FF2B5EF4-FFF2-40B4-BE49-F238E27FC236}">
                  <a16:creationId xmlns:a16="http://schemas.microsoft.com/office/drawing/2014/main" id="{B28D2CAC-E3D2-4AC3-A750-286C786E06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4034" y="1780561"/>
              <a:ext cx="115363" cy="22869"/>
            </a:xfrm>
            <a:custGeom>
              <a:avLst/>
              <a:gdLst>
                <a:gd name="T0" fmla="*/ 86 w 96"/>
                <a:gd name="T1" fmla="*/ 0 h 19"/>
                <a:gd name="T2" fmla="*/ 9 w 96"/>
                <a:gd name="T3" fmla="*/ 0 h 19"/>
                <a:gd name="T4" fmla="*/ 0 w 96"/>
                <a:gd name="T5" fmla="*/ 9 h 19"/>
                <a:gd name="T6" fmla="*/ 9 w 96"/>
                <a:gd name="T7" fmla="*/ 19 h 19"/>
                <a:gd name="T8" fmla="*/ 86 w 96"/>
                <a:gd name="T9" fmla="*/ 19 h 19"/>
                <a:gd name="T10" fmla="*/ 96 w 96"/>
                <a:gd name="T11" fmla="*/ 9 h 19"/>
                <a:gd name="T12" fmla="*/ 86 w 96"/>
                <a:gd name="T13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19">
                  <a:moveTo>
                    <a:pt x="86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5"/>
                    <a:pt x="4" y="19"/>
                    <a:pt x="9" y="19"/>
                  </a:cubicBezTo>
                  <a:cubicBezTo>
                    <a:pt x="86" y="19"/>
                    <a:pt x="86" y="19"/>
                    <a:pt x="86" y="19"/>
                  </a:cubicBezTo>
                  <a:cubicBezTo>
                    <a:pt x="91" y="19"/>
                    <a:pt x="96" y="15"/>
                    <a:pt x="96" y="9"/>
                  </a:cubicBezTo>
                  <a:cubicBezTo>
                    <a:pt x="96" y="4"/>
                    <a:pt x="91" y="0"/>
                    <a:pt x="8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51" name="Freeform 66">
              <a:extLst>
                <a:ext uri="{FF2B5EF4-FFF2-40B4-BE49-F238E27FC236}">
                  <a16:creationId xmlns:a16="http://schemas.microsoft.com/office/drawing/2014/main" id="{31B641F5-A0C8-482B-941F-1B57BC4CD3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4870" y="1853743"/>
              <a:ext cx="74198" cy="23886"/>
            </a:xfrm>
            <a:custGeom>
              <a:avLst/>
              <a:gdLst>
                <a:gd name="T0" fmla="*/ 2 w 62"/>
                <a:gd name="T1" fmla="*/ 0 h 20"/>
                <a:gd name="T2" fmla="*/ 1 w 62"/>
                <a:gd name="T3" fmla="*/ 3 h 20"/>
                <a:gd name="T4" fmla="*/ 16 w 62"/>
                <a:gd name="T5" fmla="*/ 17 h 20"/>
                <a:gd name="T6" fmla="*/ 21 w 62"/>
                <a:gd name="T7" fmla="*/ 20 h 20"/>
                <a:gd name="T8" fmla="*/ 40 w 62"/>
                <a:gd name="T9" fmla="*/ 20 h 20"/>
                <a:gd name="T10" fmla="*/ 46 w 62"/>
                <a:gd name="T11" fmla="*/ 17 h 20"/>
                <a:gd name="T12" fmla="*/ 60 w 62"/>
                <a:gd name="T13" fmla="*/ 3 h 20"/>
                <a:gd name="T14" fmla="*/ 59 w 62"/>
                <a:gd name="T15" fmla="*/ 0 h 20"/>
                <a:gd name="T16" fmla="*/ 2 w 62"/>
                <a:gd name="T1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" h="20">
                  <a:moveTo>
                    <a:pt x="2" y="0"/>
                  </a:moveTo>
                  <a:cubicBezTo>
                    <a:pt x="0" y="0"/>
                    <a:pt x="0" y="1"/>
                    <a:pt x="1" y="3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7" y="19"/>
                    <a:pt x="19" y="20"/>
                    <a:pt x="21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2" y="20"/>
                    <a:pt x="44" y="19"/>
                    <a:pt x="46" y="17"/>
                  </a:cubicBezTo>
                  <a:cubicBezTo>
                    <a:pt x="60" y="3"/>
                    <a:pt x="60" y="3"/>
                    <a:pt x="60" y="3"/>
                  </a:cubicBezTo>
                  <a:cubicBezTo>
                    <a:pt x="62" y="1"/>
                    <a:pt x="61" y="0"/>
                    <a:pt x="59" y="0"/>
                  </a:cubicBez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52" name="Freeform 67">
              <a:extLst>
                <a:ext uri="{FF2B5EF4-FFF2-40B4-BE49-F238E27FC236}">
                  <a16:creationId xmlns:a16="http://schemas.microsoft.com/office/drawing/2014/main" id="{3EFDB86C-E63D-4373-ABB5-DF975661AC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2250" y="1692642"/>
              <a:ext cx="39640" cy="39640"/>
            </a:xfrm>
            <a:custGeom>
              <a:avLst/>
              <a:gdLst>
                <a:gd name="T0" fmla="*/ 0 w 33"/>
                <a:gd name="T1" fmla="*/ 17 h 33"/>
                <a:gd name="T2" fmla="*/ 17 w 33"/>
                <a:gd name="T3" fmla="*/ 33 h 33"/>
                <a:gd name="T4" fmla="*/ 33 w 33"/>
                <a:gd name="T5" fmla="*/ 13 h 33"/>
                <a:gd name="T6" fmla="*/ 14 w 33"/>
                <a:gd name="T7" fmla="*/ 0 h 33"/>
                <a:gd name="T8" fmla="*/ 0 w 33"/>
                <a:gd name="T9" fmla="*/ 17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33">
                  <a:moveTo>
                    <a:pt x="0" y="17"/>
                  </a:moveTo>
                  <a:cubicBezTo>
                    <a:pt x="17" y="33"/>
                    <a:pt x="17" y="33"/>
                    <a:pt x="17" y="33"/>
                  </a:cubicBezTo>
                  <a:cubicBezTo>
                    <a:pt x="23" y="27"/>
                    <a:pt x="28" y="20"/>
                    <a:pt x="33" y="13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0" y="6"/>
                    <a:pt x="5" y="12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53" name="Freeform 68">
              <a:extLst>
                <a:ext uri="{FF2B5EF4-FFF2-40B4-BE49-F238E27FC236}">
                  <a16:creationId xmlns:a16="http://schemas.microsoft.com/office/drawing/2014/main" id="{8BA2C414-BCB3-4EFF-8AB3-AFA8827119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7316" y="1629116"/>
              <a:ext cx="33542" cy="33542"/>
            </a:xfrm>
            <a:custGeom>
              <a:avLst/>
              <a:gdLst>
                <a:gd name="T0" fmla="*/ 5 w 28"/>
                <a:gd name="T1" fmla="*/ 0 h 28"/>
                <a:gd name="T2" fmla="*/ 0 w 28"/>
                <a:gd name="T3" fmla="*/ 21 h 28"/>
                <a:gd name="T4" fmla="*/ 22 w 28"/>
                <a:gd name="T5" fmla="*/ 28 h 28"/>
                <a:gd name="T6" fmla="*/ 28 w 28"/>
                <a:gd name="T7" fmla="*/ 3 h 28"/>
                <a:gd name="T8" fmla="*/ 5 w 28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5" y="0"/>
                  </a:moveTo>
                  <a:cubicBezTo>
                    <a:pt x="4" y="7"/>
                    <a:pt x="3" y="14"/>
                    <a:pt x="0" y="21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5" y="20"/>
                    <a:pt x="27" y="12"/>
                    <a:pt x="28" y="3"/>
                  </a:cubicBezTo>
                  <a:lnTo>
                    <a:pt x="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54" name="Freeform 69">
              <a:extLst>
                <a:ext uri="{FF2B5EF4-FFF2-40B4-BE49-F238E27FC236}">
                  <a16:creationId xmlns:a16="http://schemas.microsoft.com/office/drawing/2014/main" id="{6A97A74D-84E4-42D0-9172-22C7B9BCD7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7316" y="1551869"/>
              <a:ext cx="33542" cy="34050"/>
            </a:xfrm>
            <a:custGeom>
              <a:avLst/>
              <a:gdLst>
                <a:gd name="T0" fmla="*/ 5 w 28"/>
                <a:gd name="T1" fmla="*/ 28 h 28"/>
                <a:gd name="T2" fmla="*/ 28 w 28"/>
                <a:gd name="T3" fmla="*/ 25 h 28"/>
                <a:gd name="T4" fmla="*/ 22 w 28"/>
                <a:gd name="T5" fmla="*/ 0 h 28"/>
                <a:gd name="T6" fmla="*/ 0 w 28"/>
                <a:gd name="T7" fmla="*/ 7 h 28"/>
                <a:gd name="T8" fmla="*/ 5 w 28"/>
                <a:gd name="T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5" y="28"/>
                  </a:moveTo>
                  <a:cubicBezTo>
                    <a:pt x="28" y="25"/>
                    <a:pt x="28" y="25"/>
                    <a:pt x="28" y="25"/>
                  </a:cubicBezTo>
                  <a:cubicBezTo>
                    <a:pt x="27" y="16"/>
                    <a:pt x="25" y="8"/>
                    <a:pt x="22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3" y="14"/>
                    <a:pt x="4" y="21"/>
                    <a:pt x="5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55" name="Freeform 70">
              <a:extLst>
                <a:ext uri="{FF2B5EF4-FFF2-40B4-BE49-F238E27FC236}">
                  <a16:creationId xmlns:a16="http://schemas.microsoft.com/office/drawing/2014/main" id="{9E28F2CA-233E-4BD4-9B99-47C6EED4AB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2250" y="1482245"/>
              <a:ext cx="39640" cy="39640"/>
            </a:xfrm>
            <a:custGeom>
              <a:avLst/>
              <a:gdLst>
                <a:gd name="T0" fmla="*/ 33 w 33"/>
                <a:gd name="T1" fmla="*/ 20 h 33"/>
                <a:gd name="T2" fmla="*/ 17 w 33"/>
                <a:gd name="T3" fmla="*/ 0 h 33"/>
                <a:gd name="T4" fmla="*/ 0 w 33"/>
                <a:gd name="T5" fmla="*/ 16 h 33"/>
                <a:gd name="T6" fmla="*/ 14 w 33"/>
                <a:gd name="T7" fmla="*/ 33 h 33"/>
                <a:gd name="T8" fmla="*/ 33 w 33"/>
                <a:gd name="T9" fmla="*/ 2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33">
                  <a:moveTo>
                    <a:pt x="33" y="20"/>
                  </a:moveTo>
                  <a:cubicBezTo>
                    <a:pt x="28" y="13"/>
                    <a:pt x="23" y="7"/>
                    <a:pt x="17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5" y="21"/>
                    <a:pt x="10" y="27"/>
                    <a:pt x="14" y="33"/>
                  </a:cubicBezTo>
                  <a:lnTo>
                    <a:pt x="33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56" name="Freeform 71">
              <a:extLst>
                <a:ext uri="{FF2B5EF4-FFF2-40B4-BE49-F238E27FC236}">
                  <a16:creationId xmlns:a16="http://schemas.microsoft.com/office/drawing/2014/main" id="{089B6ED0-2008-4239-8BC9-574B510E19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5839" y="1438031"/>
              <a:ext cx="37607" cy="37099"/>
            </a:xfrm>
            <a:custGeom>
              <a:avLst/>
              <a:gdLst>
                <a:gd name="T0" fmla="*/ 31 w 31"/>
                <a:gd name="T1" fmla="*/ 11 h 31"/>
                <a:gd name="T2" fmla="*/ 8 w 31"/>
                <a:gd name="T3" fmla="*/ 0 h 31"/>
                <a:gd name="T4" fmla="*/ 0 w 31"/>
                <a:gd name="T5" fmla="*/ 22 h 31"/>
                <a:gd name="T6" fmla="*/ 19 w 31"/>
                <a:gd name="T7" fmla="*/ 31 h 31"/>
                <a:gd name="T8" fmla="*/ 31 w 31"/>
                <a:gd name="T9" fmla="*/ 1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1">
                  <a:moveTo>
                    <a:pt x="31" y="11"/>
                  </a:moveTo>
                  <a:cubicBezTo>
                    <a:pt x="24" y="7"/>
                    <a:pt x="16" y="3"/>
                    <a:pt x="8" y="0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7" y="24"/>
                    <a:pt x="13" y="27"/>
                    <a:pt x="19" y="31"/>
                  </a:cubicBezTo>
                  <a:lnTo>
                    <a:pt x="31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57" name="Freeform 72">
              <a:extLst>
                <a:ext uri="{FF2B5EF4-FFF2-40B4-BE49-F238E27FC236}">
                  <a16:creationId xmlns:a16="http://schemas.microsoft.com/office/drawing/2014/main" id="{6E55A81C-3061-443E-B3B0-47E74DEBF0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6215" y="1425834"/>
              <a:ext cx="29984" cy="28968"/>
            </a:xfrm>
            <a:custGeom>
              <a:avLst/>
              <a:gdLst>
                <a:gd name="T0" fmla="*/ 13 w 25"/>
                <a:gd name="T1" fmla="*/ 23 h 24"/>
                <a:gd name="T2" fmla="*/ 23 w 25"/>
                <a:gd name="T3" fmla="*/ 24 h 24"/>
                <a:gd name="T4" fmla="*/ 25 w 25"/>
                <a:gd name="T5" fmla="*/ 1 h 24"/>
                <a:gd name="T6" fmla="*/ 13 w 25"/>
                <a:gd name="T7" fmla="*/ 0 h 24"/>
                <a:gd name="T8" fmla="*/ 0 w 25"/>
                <a:gd name="T9" fmla="*/ 1 h 24"/>
                <a:gd name="T10" fmla="*/ 2 w 25"/>
                <a:gd name="T11" fmla="*/ 24 h 24"/>
                <a:gd name="T12" fmla="*/ 13 w 25"/>
                <a:gd name="T13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24">
                  <a:moveTo>
                    <a:pt x="13" y="23"/>
                  </a:moveTo>
                  <a:cubicBezTo>
                    <a:pt x="16" y="23"/>
                    <a:pt x="20" y="23"/>
                    <a:pt x="23" y="24"/>
                  </a:cubicBezTo>
                  <a:cubicBezTo>
                    <a:pt x="25" y="1"/>
                    <a:pt x="25" y="1"/>
                    <a:pt x="25" y="1"/>
                  </a:cubicBezTo>
                  <a:cubicBezTo>
                    <a:pt x="21" y="0"/>
                    <a:pt x="17" y="0"/>
                    <a:pt x="13" y="0"/>
                  </a:cubicBezTo>
                  <a:cubicBezTo>
                    <a:pt x="8" y="0"/>
                    <a:pt x="4" y="0"/>
                    <a:pt x="0" y="1"/>
                  </a:cubicBezTo>
                  <a:cubicBezTo>
                    <a:pt x="2" y="24"/>
                    <a:pt x="2" y="24"/>
                    <a:pt x="2" y="24"/>
                  </a:cubicBezTo>
                  <a:cubicBezTo>
                    <a:pt x="5" y="23"/>
                    <a:pt x="9" y="23"/>
                    <a:pt x="13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58" name="Freeform 73">
              <a:extLst>
                <a:ext uri="{FF2B5EF4-FFF2-40B4-BE49-F238E27FC236}">
                  <a16:creationId xmlns:a16="http://schemas.microsoft.com/office/drawing/2014/main" id="{E1C358D1-DBF9-4D16-915F-C55BA108A33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9476" y="1438031"/>
              <a:ext cx="37099" cy="37099"/>
            </a:xfrm>
            <a:custGeom>
              <a:avLst/>
              <a:gdLst>
                <a:gd name="T0" fmla="*/ 31 w 31"/>
                <a:gd name="T1" fmla="*/ 22 h 31"/>
                <a:gd name="T2" fmla="*/ 23 w 31"/>
                <a:gd name="T3" fmla="*/ 0 h 31"/>
                <a:gd name="T4" fmla="*/ 0 w 31"/>
                <a:gd name="T5" fmla="*/ 11 h 31"/>
                <a:gd name="T6" fmla="*/ 12 w 31"/>
                <a:gd name="T7" fmla="*/ 31 h 31"/>
                <a:gd name="T8" fmla="*/ 31 w 31"/>
                <a:gd name="T9" fmla="*/ 22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1">
                  <a:moveTo>
                    <a:pt x="31" y="22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15" y="3"/>
                    <a:pt x="7" y="7"/>
                    <a:pt x="0" y="11"/>
                  </a:cubicBezTo>
                  <a:cubicBezTo>
                    <a:pt x="12" y="31"/>
                    <a:pt x="12" y="31"/>
                    <a:pt x="12" y="31"/>
                  </a:cubicBezTo>
                  <a:cubicBezTo>
                    <a:pt x="18" y="27"/>
                    <a:pt x="24" y="24"/>
                    <a:pt x="31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59" name="Freeform 74">
              <a:extLst>
                <a:ext uri="{FF2B5EF4-FFF2-40B4-BE49-F238E27FC236}">
                  <a16:creationId xmlns:a16="http://schemas.microsoft.com/office/drawing/2014/main" id="{DB398162-E186-4569-AA7F-07C36E2FEB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0524" y="1483769"/>
              <a:ext cx="39640" cy="38115"/>
            </a:xfrm>
            <a:custGeom>
              <a:avLst/>
              <a:gdLst>
                <a:gd name="T0" fmla="*/ 33 w 33"/>
                <a:gd name="T1" fmla="*/ 15 h 32"/>
                <a:gd name="T2" fmla="*/ 16 w 33"/>
                <a:gd name="T3" fmla="*/ 0 h 32"/>
                <a:gd name="T4" fmla="*/ 0 w 33"/>
                <a:gd name="T5" fmla="*/ 19 h 32"/>
                <a:gd name="T6" fmla="*/ 19 w 33"/>
                <a:gd name="T7" fmla="*/ 32 h 32"/>
                <a:gd name="T8" fmla="*/ 33 w 33"/>
                <a:gd name="T9" fmla="*/ 15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32">
                  <a:moveTo>
                    <a:pt x="33" y="15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10" y="6"/>
                    <a:pt x="5" y="12"/>
                    <a:pt x="0" y="19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23" y="26"/>
                    <a:pt x="28" y="21"/>
                    <a:pt x="33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60" name="Freeform 75">
              <a:extLst>
                <a:ext uri="{FF2B5EF4-FFF2-40B4-BE49-F238E27FC236}">
                  <a16:creationId xmlns:a16="http://schemas.microsoft.com/office/drawing/2014/main" id="{B332C373-BDD9-4917-9338-9B07B7ACD4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1556" y="1551869"/>
              <a:ext cx="33542" cy="34050"/>
            </a:xfrm>
            <a:custGeom>
              <a:avLst/>
              <a:gdLst>
                <a:gd name="T0" fmla="*/ 23 w 28"/>
                <a:gd name="T1" fmla="*/ 28 h 28"/>
                <a:gd name="T2" fmla="*/ 28 w 28"/>
                <a:gd name="T3" fmla="*/ 7 h 28"/>
                <a:gd name="T4" fmla="*/ 6 w 28"/>
                <a:gd name="T5" fmla="*/ 0 h 28"/>
                <a:gd name="T6" fmla="*/ 0 w 28"/>
                <a:gd name="T7" fmla="*/ 25 h 28"/>
                <a:gd name="T8" fmla="*/ 20 w 28"/>
                <a:gd name="T9" fmla="*/ 28 h 28"/>
                <a:gd name="T10" fmla="*/ 23 w 28"/>
                <a:gd name="T11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23" y="28"/>
                  </a:moveTo>
                  <a:cubicBezTo>
                    <a:pt x="24" y="21"/>
                    <a:pt x="26" y="14"/>
                    <a:pt x="28" y="7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8"/>
                    <a:pt x="1" y="17"/>
                    <a:pt x="0" y="25"/>
                  </a:cubicBezTo>
                  <a:cubicBezTo>
                    <a:pt x="20" y="28"/>
                    <a:pt x="20" y="28"/>
                    <a:pt x="20" y="28"/>
                  </a:cubicBezTo>
                  <a:lnTo>
                    <a:pt x="23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61" name="Freeform 76">
              <a:extLst>
                <a:ext uri="{FF2B5EF4-FFF2-40B4-BE49-F238E27FC236}">
                  <a16:creationId xmlns:a16="http://schemas.microsoft.com/office/drawing/2014/main" id="{76DCCBB5-6518-4ACE-9189-1F6FECF1F5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1556" y="1629116"/>
              <a:ext cx="33542" cy="33542"/>
            </a:xfrm>
            <a:custGeom>
              <a:avLst/>
              <a:gdLst>
                <a:gd name="T0" fmla="*/ 23 w 28"/>
                <a:gd name="T1" fmla="*/ 0 h 28"/>
                <a:gd name="T2" fmla="*/ 0 w 28"/>
                <a:gd name="T3" fmla="*/ 3 h 28"/>
                <a:gd name="T4" fmla="*/ 6 w 28"/>
                <a:gd name="T5" fmla="*/ 28 h 28"/>
                <a:gd name="T6" fmla="*/ 28 w 28"/>
                <a:gd name="T7" fmla="*/ 21 h 28"/>
                <a:gd name="T8" fmla="*/ 23 w 28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23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1" y="12"/>
                    <a:pt x="3" y="20"/>
                    <a:pt x="6" y="28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26" y="14"/>
                    <a:pt x="24" y="7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62" name="Freeform 77">
              <a:extLst>
                <a:ext uri="{FF2B5EF4-FFF2-40B4-BE49-F238E27FC236}">
                  <a16:creationId xmlns:a16="http://schemas.microsoft.com/office/drawing/2014/main" id="{5B9C2084-60D6-4AE3-A438-0948C7F7D8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0524" y="1692642"/>
              <a:ext cx="39640" cy="39640"/>
            </a:xfrm>
            <a:custGeom>
              <a:avLst/>
              <a:gdLst>
                <a:gd name="T0" fmla="*/ 0 w 33"/>
                <a:gd name="T1" fmla="*/ 13 h 33"/>
                <a:gd name="T2" fmla="*/ 16 w 33"/>
                <a:gd name="T3" fmla="*/ 33 h 33"/>
                <a:gd name="T4" fmla="*/ 33 w 33"/>
                <a:gd name="T5" fmla="*/ 17 h 33"/>
                <a:gd name="T6" fmla="*/ 19 w 33"/>
                <a:gd name="T7" fmla="*/ 0 h 33"/>
                <a:gd name="T8" fmla="*/ 0 w 33"/>
                <a:gd name="T9" fmla="*/ 1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33">
                  <a:moveTo>
                    <a:pt x="0" y="13"/>
                  </a:moveTo>
                  <a:cubicBezTo>
                    <a:pt x="5" y="20"/>
                    <a:pt x="10" y="27"/>
                    <a:pt x="16" y="33"/>
                  </a:cubicBezTo>
                  <a:cubicBezTo>
                    <a:pt x="33" y="17"/>
                    <a:pt x="33" y="17"/>
                    <a:pt x="33" y="17"/>
                  </a:cubicBezTo>
                  <a:cubicBezTo>
                    <a:pt x="28" y="12"/>
                    <a:pt x="23" y="6"/>
                    <a:pt x="19" y="0"/>
                  </a:cubicBezTo>
                  <a:lnTo>
                    <a:pt x="0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</p:grpSp>
      <p:sp>
        <p:nvSpPr>
          <p:cNvPr id="63" name="Freeform 266">
            <a:extLst>
              <a:ext uri="{FF2B5EF4-FFF2-40B4-BE49-F238E27FC236}">
                <a16:creationId xmlns:a16="http://schemas.microsoft.com/office/drawing/2014/main" id="{07BF66C9-7739-4639-ADCD-94E115D9AFA3}"/>
              </a:ext>
            </a:extLst>
          </p:cNvPr>
          <p:cNvSpPr/>
          <p:nvPr/>
        </p:nvSpPr>
        <p:spPr>
          <a:xfrm>
            <a:off x="2044470" y="5949412"/>
            <a:ext cx="300602" cy="271629"/>
          </a:xfrm>
          <a:custGeom>
            <a:avLst/>
            <a:gdLst>
              <a:gd name="connsiteX0" fmla="*/ 3289021 w 4939743"/>
              <a:gd name="connsiteY0" fmla="*/ 2726377 h 4463615"/>
              <a:gd name="connsiteX1" fmla="*/ 3600171 w 4939743"/>
              <a:gd name="connsiteY1" fmla="*/ 2726377 h 4463615"/>
              <a:gd name="connsiteX2" fmla="*/ 3600171 w 4939743"/>
              <a:gd name="connsiteY2" fmla="*/ 3330651 h 4463615"/>
              <a:gd name="connsiteX3" fmla="*/ 3289021 w 4939743"/>
              <a:gd name="connsiteY3" fmla="*/ 3330651 h 4463615"/>
              <a:gd name="connsiteX4" fmla="*/ 1339571 w 4939743"/>
              <a:gd name="connsiteY4" fmla="*/ 2726377 h 4463615"/>
              <a:gd name="connsiteX5" fmla="*/ 1650721 w 4939743"/>
              <a:gd name="connsiteY5" fmla="*/ 2726377 h 4463615"/>
              <a:gd name="connsiteX6" fmla="*/ 1650721 w 4939743"/>
              <a:gd name="connsiteY6" fmla="*/ 3330651 h 4463615"/>
              <a:gd name="connsiteX7" fmla="*/ 1339571 w 4939743"/>
              <a:gd name="connsiteY7" fmla="*/ 3330651 h 4463615"/>
              <a:gd name="connsiteX8" fmla="*/ 0 w 4939743"/>
              <a:gd name="connsiteY8" fmla="*/ 2164914 h 4463615"/>
              <a:gd name="connsiteX9" fmla="*/ 21347 w 4939743"/>
              <a:gd name="connsiteY9" fmla="*/ 2164914 h 4463615"/>
              <a:gd name="connsiteX10" fmla="*/ 28309 w 4939743"/>
              <a:gd name="connsiteY10" fmla="*/ 2199857 h 4463615"/>
              <a:gd name="connsiteX11" fmla="*/ 1065581 w 4939743"/>
              <a:gd name="connsiteY11" fmla="*/ 3116035 h 4463615"/>
              <a:gd name="connsiteX12" fmla="*/ 1199871 w 4939743"/>
              <a:gd name="connsiteY12" fmla="*/ 3116035 h 4463615"/>
              <a:gd name="connsiteX13" fmla="*/ 1199871 w 4939743"/>
              <a:gd name="connsiteY13" fmla="*/ 3504764 h 4463615"/>
              <a:gd name="connsiteX14" fmla="*/ 1790421 w 4939743"/>
              <a:gd name="connsiteY14" fmla="*/ 3504764 h 4463615"/>
              <a:gd name="connsiteX15" fmla="*/ 1790421 w 4939743"/>
              <a:gd name="connsiteY15" fmla="*/ 3116035 h 4463615"/>
              <a:gd name="connsiteX16" fmla="*/ 2456842 w 4939743"/>
              <a:gd name="connsiteY16" fmla="*/ 3116035 h 4463615"/>
              <a:gd name="connsiteX17" fmla="*/ 2482901 w 4939743"/>
              <a:gd name="connsiteY17" fmla="*/ 3116035 h 4463615"/>
              <a:gd name="connsiteX18" fmla="*/ 3149321 w 4939743"/>
              <a:gd name="connsiteY18" fmla="*/ 3116035 h 4463615"/>
              <a:gd name="connsiteX19" fmla="*/ 3149321 w 4939743"/>
              <a:gd name="connsiteY19" fmla="*/ 3504764 h 4463615"/>
              <a:gd name="connsiteX20" fmla="*/ 3739871 w 4939743"/>
              <a:gd name="connsiteY20" fmla="*/ 3504764 h 4463615"/>
              <a:gd name="connsiteX21" fmla="*/ 3739871 w 4939743"/>
              <a:gd name="connsiteY21" fmla="*/ 3116035 h 4463615"/>
              <a:gd name="connsiteX22" fmla="*/ 3874162 w 4939743"/>
              <a:gd name="connsiteY22" fmla="*/ 3116035 h 4463615"/>
              <a:gd name="connsiteX23" fmla="*/ 4911434 w 4939743"/>
              <a:gd name="connsiteY23" fmla="*/ 2199857 h 4463615"/>
              <a:gd name="connsiteX24" fmla="*/ 4918396 w 4939743"/>
              <a:gd name="connsiteY24" fmla="*/ 2164914 h 4463615"/>
              <a:gd name="connsiteX25" fmla="*/ 4939743 w 4939743"/>
              <a:gd name="connsiteY25" fmla="*/ 2164914 h 4463615"/>
              <a:gd name="connsiteX26" fmla="*/ 4939743 w 4939743"/>
              <a:gd name="connsiteY26" fmla="*/ 4256181 h 4463615"/>
              <a:gd name="connsiteX27" fmla="*/ 4686776 w 4939743"/>
              <a:gd name="connsiteY27" fmla="*/ 4463615 h 4463615"/>
              <a:gd name="connsiteX28" fmla="*/ 252967 w 4939743"/>
              <a:gd name="connsiteY28" fmla="*/ 4463615 h 4463615"/>
              <a:gd name="connsiteX29" fmla="*/ 0 w 4939743"/>
              <a:gd name="connsiteY29" fmla="*/ 4256181 h 4463615"/>
              <a:gd name="connsiteX30" fmla="*/ 166421 w 4939743"/>
              <a:gd name="connsiteY30" fmla="*/ 884754 h 4463615"/>
              <a:gd name="connsiteX31" fmla="*/ 2456842 w 4939743"/>
              <a:gd name="connsiteY31" fmla="*/ 884754 h 4463615"/>
              <a:gd name="connsiteX32" fmla="*/ 2482901 w 4939743"/>
              <a:gd name="connsiteY32" fmla="*/ 884754 h 4463615"/>
              <a:gd name="connsiteX33" fmla="*/ 4773322 w 4939743"/>
              <a:gd name="connsiteY33" fmla="*/ 884754 h 4463615"/>
              <a:gd name="connsiteX34" fmla="*/ 4928580 w 4939743"/>
              <a:gd name="connsiteY34" fmla="*/ 1042869 h 4463615"/>
              <a:gd name="connsiteX35" fmla="*/ 4911434 w 4939743"/>
              <a:gd name="connsiteY35" fmla="*/ 1702951 h 4463615"/>
              <a:gd name="connsiteX36" fmla="*/ 3874162 w 4939743"/>
              <a:gd name="connsiteY36" fmla="*/ 2820234 h 4463615"/>
              <a:gd name="connsiteX37" fmla="*/ 3739871 w 4939743"/>
              <a:gd name="connsiteY37" fmla="*/ 2820234 h 4463615"/>
              <a:gd name="connsiteX38" fmla="*/ 3739871 w 4939743"/>
              <a:gd name="connsiteY38" fmla="*/ 2552264 h 4463615"/>
              <a:gd name="connsiteX39" fmla="*/ 3149321 w 4939743"/>
              <a:gd name="connsiteY39" fmla="*/ 2552264 h 4463615"/>
              <a:gd name="connsiteX40" fmla="*/ 3149321 w 4939743"/>
              <a:gd name="connsiteY40" fmla="*/ 2820234 h 4463615"/>
              <a:gd name="connsiteX41" fmla="*/ 2482901 w 4939743"/>
              <a:gd name="connsiteY41" fmla="*/ 2820234 h 4463615"/>
              <a:gd name="connsiteX42" fmla="*/ 2456842 w 4939743"/>
              <a:gd name="connsiteY42" fmla="*/ 2820234 h 4463615"/>
              <a:gd name="connsiteX43" fmla="*/ 1790421 w 4939743"/>
              <a:gd name="connsiteY43" fmla="*/ 2820234 h 4463615"/>
              <a:gd name="connsiteX44" fmla="*/ 1790421 w 4939743"/>
              <a:gd name="connsiteY44" fmla="*/ 2552264 h 4463615"/>
              <a:gd name="connsiteX45" fmla="*/ 1199871 w 4939743"/>
              <a:gd name="connsiteY45" fmla="*/ 2552264 h 4463615"/>
              <a:gd name="connsiteX46" fmla="*/ 1199871 w 4939743"/>
              <a:gd name="connsiteY46" fmla="*/ 2820234 h 4463615"/>
              <a:gd name="connsiteX47" fmla="*/ 1065581 w 4939743"/>
              <a:gd name="connsiteY47" fmla="*/ 2820234 h 4463615"/>
              <a:gd name="connsiteX48" fmla="*/ 28309 w 4939743"/>
              <a:gd name="connsiteY48" fmla="*/ 1702951 h 4463615"/>
              <a:gd name="connsiteX49" fmla="*/ 11163 w 4939743"/>
              <a:gd name="connsiteY49" fmla="*/ 1042869 h 4463615"/>
              <a:gd name="connsiteX50" fmla="*/ 166421 w 4939743"/>
              <a:gd name="connsiteY50" fmla="*/ 884754 h 4463615"/>
              <a:gd name="connsiteX51" fmla="*/ 1655483 w 4939743"/>
              <a:gd name="connsiteY51" fmla="*/ 0 h 4463615"/>
              <a:gd name="connsiteX52" fmla="*/ 3284260 w 4939743"/>
              <a:gd name="connsiteY52" fmla="*/ 0 h 4463615"/>
              <a:gd name="connsiteX53" fmla="*/ 3455240 w 4939743"/>
              <a:gd name="connsiteY53" fmla="*/ 170981 h 4463615"/>
              <a:gd name="connsiteX54" fmla="*/ 3455240 w 4939743"/>
              <a:gd name="connsiteY54" fmla="*/ 795854 h 4463615"/>
              <a:gd name="connsiteX55" fmla="*/ 3185276 w 4939743"/>
              <a:gd name="connsiteY55" fmla="*/ 795854 h 4463615"/>
              <a:gd name="connsiteX56" fmla="*/ 3185276 w 4939743"/>
              <a:gd name="connsiteY56" fmla="*/ 226770 h 4463615"/>
              <a:gd name="connsiteX57" fmla="*/ 1754467 w 4939743"/>
              <a:gd name="connsiteY57" fmla="*/ 226770 h 4463615"/>
              <a:gd name="connsiteX58" fmla="*/ 1754467 w 4939743"/>
              <a:gd name="connsiteY58" fmla="*/ 795854 h 4463615"/>
              <a:gd name="connsiteX59" fmla="*/ 1484503 w 4939743"/>
              <a:gd name="connsiteY59" fmla="*/ 795854 h 4463615"/>
              <a:gd name="connsiteX60" fmla="*/ 1484503 w 4939743"/>
              <a:gd name="connsiteY60" fmla="*/ 170981 h 4463615"/>
              <a:gd name="connsiteX61" fmla="*/ 1655483 w 4939743"/>
              <a:gd name="connsiteY61" fmla="*/ 0 h 4463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4939743" h="4463615">
                <a:moveTo>
                  <a:pt x="3289021" y="2726377"/>
                </a:moveTo>
                <a:lnTo>
                  <a:pt x="3600171" y="2726377"/>
                </a:lnTo>
                <a:lnTo>
                  <a:pt x="3600171" y="3330651"/>
                </a:lnTo>
                <a:lnTo>
                  <a:pt x="3289021" y="3330651"/>
                </a:lnTo>
                <a:close/>
                <a:moveTo>
                  <a:pt x="1339571" y="2726377"/>
                </a:moveTo>
                <a:lnTo>
                  <a:pt x="1650721" y="2726377"/>
                </a:lnTo>
                <a:lnTo>
                  <a:pt x="1650721" y="3330651"/>
                </a:lnTo>
                <a:lnTo>
                  <a:pt x="1339571" y="3330651"/>
                </a:lnTo>
                <a:close/>
                <a:moveTo>
                  <a:pt x="0" y="2164914"/>
                </a:moveTo>
                <a:lnTo>
                  <a:pt x="21347" y="2164914"/>
                </a:lnTo>
                <a:lnTo>
                  <a:pt x="28309" y="2199857"/>
                </a:lnTo>
                <a:cubicBezTo>
                  <a:pt x="202616" y="2813766"/>
                  <a:pt x="676961" y="3084012"/>
                  <a:pt x="1065581" y="3116035"/>
                </a:cubicBezTo>
                <a:lnTo>
                  <a:pt x="1199871" y="3116035"/>
                </a:lnTo>
                <a:lnTo>
                  <a:pt x="1199871" y="3504764"/>
                </a:lnTo>
                <a:lnTo>
                  <a:pt x="1790421" y="3504764"/>
                </a:lnTo>
                <a:lnTo>
                  <a:pt x="1790421" y="3116035"/>
                </a:lnTo>
                <a:lnTo>
                  <a:pt x="2456842" y="3116035"/>
                </a:lnTo>
                <a:lnTo>
                  <a:pt x="2482901" y="3116035"/>
                </a:lnTo>
                <a:lnTo>
                  <a:pt x="3149321" y="3116035"/>
                </a:lnTo>
                <a:lnTo>
                  <a:pt x="3149321" y="3504764"/>
                </a:lnTo>
                <a:lnTo>
                  <a:pt x="3739871" y="3504764"/>
                </a:lnTo>
                <a:lnTo>
                  <a:pt x="3739871" y="3116035"/>
                </a:lnTo>
                <a:lnTo>
                  <a:pt x="3874162" y="3116035"/>
                </a:lnTo>
                <a:cubicBezTo>
                  <a:pt x="4262782" y="3084012"/>
                  <a:pt x="4737127" y="2813766"/>
                  <a:pt x="4911434" y="2199857"/>
                </a:cubicBezTo>
                <a:lnTo>
                  <a:pt x="4918396" y="2164914"/>
                </a:lnTo>
                <a:lnTo>
                  <a:pt x="4939743" y="2164914"/>
                </a:lnTo>
                <a:lnTo>
                  <a:pt x="4939743" y="4256181"/>
                </a:lnTo>
                <a:cubicBezTo>
                  <a:pt x="4939743" y="4370744"/>
                  <a:pt x="4826486" y="4463615"/>
                  <a:pt x="4686776" y="4463615"/>
                </a:cubicBezTo>
                <a:lnTo>
                  <a:pt x="252967" y="4463615"/>
                </a:lnTo>
                <a:cubicBezTo>
                  <a:pt x="113257" y="4463615"/>
                  <a:pt x="0" y="4370744"/>
                  <a:pt x="0" y="4256181"/>
                </a:cubicBezTo>
                <a:close/>
                <a:moveTo>
                  <a:pt x="166421" y="884754"/>
                </a:moveTo>
                <a:lnTo>
                  <a:pt x="2456842" y="884754"/>
                </a:lnTo>
                <a:lnTo>
                  <a:pt x="2482901" y="884754"/>
                </a:lnTo>
                <a:lnTo>
                  <a:pt x="4773322" y="884754"/>
                </a:lnTo>
                <a:cubicBezTo>
                  <a:pt x="4875874" y="902534"/>
                  <a:pt x="4906990" y="972701"/>
                  <a:pt x="4928580" y="1042869"/>
                </a:cubicBezTo>
                <a:cubicBezTo>
                  <a:pt x="4933977" y="1321634"/>
                  <a:pt x="4958424" y="1481336"/>
                  <a:pt x="4911434" y="1702951"/>
                </a:cubicBezTo>
                <a:cubicBezTo>
                  <a:pt x="4737127" y="2451616"/>
                  <a:pt x="4262782" y="2781181"/>
                  <a:pt x="3874162" y="2820234"/>
                </a:cubicBezTo>
                <a:lnTo>
                  <a:pt x="3739871" y="2820234"/>
                </a:lnTo>
                <a:lnTo>
                  <a:pt x="3739871" y="2552264"/>
                </a:lnTo>
                <a:lnTo>
                  <a:pt x="3149321" y="2552264"/>
                </a:lnTo>
                <a:lnTo>
                  <a:pt x="3149321" y="2820234"/>
                </a:lnTo>
                <a:lnTo>
                  <a:pt x="2482901" y="2820234"/>
                </a:lnTo>
                <a:lnTo>
                  <a:pt x="2456842" y="2820234"/>
                </a:lnTo>
                <a:lnTo>
                  <a:pt x="1790421" y="2820234"/>
                </a:lnTo>
                <a:lnTo>
                  <a:pt x="1790421" y="2552264"/>
                </a:lnTo>
                <a:lnTo>
                  <a:pt x="1199871" y="2552264"/>
                </a:lnTo>
                <a:lnTo>
                  <a:pt x="1199871" y="2820234"/>
                </a:lnTo>
                <a:lnTo>
                  <a:pt x="1065581" y="2820234"/>
                </a:lnTo>
                <a:cubicBezTo>
                  <a:pt x="676961" y="2781181"/>
                  <a:pt x="202616" y="2451616"/>
                  <a:pt x="28309" y="1702951"/>
                </a:cubicBezTo>
                <a:cubicBezTo>
                  <a:pt x="-18681" y="1481336"/>
                  <a:pt x="5766" y="1321634"/>
                  <a:pt x="11163" y="1042869"/>
                </a:cubicBezTo>
                <a:cubicBezTo>
                  <a:pt x="32753" y="972701"/>
                  <a:pt x="63869" y="902534"/>
                  <a:pt x="166421" y="884754"/>
                </a:cubicBezTo>
                <a:close/>
                <a:moveTo>
                  <a:pt x="1655483" y="0"/>
                </a:moveTo>
                <a:lnTo>
                  <a:pt x="3284260" y="0"/>
                </a:lnTo>
                <a:cubicBezTo>
                  <a:pt x="3378689" y="0"/>
                  <a:pt x="3455240" y="76551"/>
                  <a:pt x="3455240" y="170981"/>
                </a:cubicBezTo>
                <a:lnTo>
                  <a:pt x="3455240" y="795854"/>
                </a:lnTo>
                <a:lnTo>
                  <a:pt x="3185276" y="795854"/>
                </a:lnTo>
                <a:lnTo>
                  <a:pt x="3185276" y="226770"/>
                </a:lnTo>
                <a:lnTo>
                  <a:pt x="1754467" y="226770"/>
                </a:lnTo>
                <a:lnTo>
                  <a:pt x="1754467" y="795854"/>
                </a:lnTo>
                <a:lnTo>
                  <a:pt x="1484503" y="795854"/>
                </a:lnTo>
                <a:lnTo>
                  <a:pt x="1484503" y="170981"/>
                </a:lnTo>
                <a:cubicBezTo>
                  <a:pt x="1484503" y="76551"/>
                  <a:pt x="1561054" y="0"/>
                  <a:pt x="1655483" y="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endParaRPr lang="de-DE" sz="2041" dirty="0" err="1">
              <a:solidFill>
                <a:srgbClr val="000000"/>
              </a:solidFill>
              <a:latin typeface="Raleway"/>
            </a:endParaRPr>
          </a:p>
        </p:txBody>
      </p:sp>
      <p:sp>
        <p:nvSpPr>
          <p:cNvPr id="64" name="Freeform 7">
            <a:extLst>
              <a:ext uri="{FF2B5EF4-FFF2-40B4-BE49-F238E27FC236}">
                <a16:creationId xmlns:a16="http://schemas.microsoft.com/office/drawing/2014/main" id="{03AB41BC-8273-4BE2-BE2A-A7E6E7D9A8E3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2769279" y="5935823"/>
            <a:ext cx="315766" cy="298807"/>
          </a:xfrm>
          <a:custGeom>
            <a:avLst/>
            <a:gdLst>
              <a:gd name="T0" fmla="*/ 164 w 186"/>
              <a:gd name="T1" fmla="*/ 112 h 176"/>
              <a:gd name="T2" fmla="*/ 65 w 186"/>
              <a:gd name="T3" fmla="*/ 116 h 176"/>
              <a:gd name="T4" fmla="*/ 151 w 186"/>
              <a:gd name="T5" fmla="*/ 133 h 176"/>
              <a:gd name="T6" fmla="*/ 151 w 186"/>
              <a:gd name="T7" fmla="*/ 144 h 176"/>
              <a:gd name="T8" fmla="*/ 47 w 186"/>
              <a:gd name="T9" fmla="*/ 137 h 176"/>
              <a:gd name="T10" fmla="*/ 28 w 186"/>
              <a:gd name="T11" fmla="*/ 12 h 176"/>
              <a:gd name="T12" fmla="*/ 0 w 186"/>
              <a:gd name="T13" fmla="*/ 6 h 176"/>
              <a:gd name="T14" fmla="*/ 32 w 186"/>
              <a:gd name="T15" fmla="*/ 0 h 176"/>
              <a:gd name="T16" fmla="*/ 44 w 186"/>
              <a:gd name="T17" fmla="*/ 27 h 176"/>
              <a:gd name="T18" fmla="*/ 185 w 186"/>
              <a:gd name="T19" fmla="*/ 34 h 176"/>
              <a:gd name="T20" fmla="*/ 57 w 186"/>
              <a:gd name="T21" fmla="*/ 164 h 176"/>
              <a:gd name="T22" fmla="*/ 34 w 186"/>
              <a:gd name="T23" fmla="*/ 164 h 176"/>
              <a:gd name="T24" fmla="*/ 144 w 186"/>
              <a:gd name="T25" fmla="*/ 153 h 176"/>
              <a:gd name="T26" fmla="*/ 144 w 186"/>
              <a:gd name="T27" fmla="*/ 176 h 176"/>
              <a:gd name="T28" fmla="*/ 144 w 186"/>
              <a:gd name="T29" fmla="*/ 153 h 176"/>
              <a:gd name="T30" fmla="*/ 133 w 186"/>
              <a:gd name="T31" fmla="*/ 89 h 176"/>
              <a:gd name="T32" fmla="*/ 114 w 186"/>
              <a:gd name="T33" fmla="*/ 105 h 176"/>
              <a:gd name="T34" fmla="*/ 134 w 186"/>
              <a:gd name="T35" fmla="*/ 80 h 176"/>
              <a:gd name="T36" fmla="*/ 114 w 186"/>
              <a:gd name="T37" fmla="*/ 63 h 176"/>
              <a:gd name="T38" fmla="*/ 134 w 186"/>
              <a:gd name="T39" fmla="*/ 80 h 176"/>
              <a:gd name="T40" fmla="*/ 139 w 186"/>
              <a:gd name="T41" fmla="*/ 38 h 176"/>
              <a:gd name="T42" fmla="*/ 114 w 186"/>
              <a:gd name="T43" fmla="*/ 54 h 176"/>
              <a:gd name="T44" fmla="*/ 148 w 186"/>
              <a:gd name="T45" fmla="*/ 38 h 176"/>
              <a:gd name="T46" fmla="*/ 168 w 186"/>
              <a:gd name="T47" fmla="*/ 54 h 176"/>
              <a:gd name="T48" fmla="*/ 148 w 186"/>
              <a:gd name="T49" fmla="*/ 38 h 176"/>
              <a:gd name="T50" fmla="*/ 142 w 186"/>
              <a:gd name="T51" fmla="*/ 80 h 176"/>
              <a:gd name="T52" fmla="*/ 165 w 186"/>
              <a:gd name="T53" fmla="*/ 63 h 176"/>
              <a:gd name="T54" fmla="*/ 141 w 186"/>
              <a:gd name="T55" fmla="*/ 89 h 176"/>
              <a:gd name="T56" fmla="*/ 154 w 186"/>
              <a:gd name="T57" fmla="*/ 105 h 176"/>
              <a:gd name="T58" fmla="*/ 141 w 186"/>
              <a:gd name="T59" fmla="*/ 89 h 176"/>
              <a:gd name="T60" fmla="*/ 105 w 186"/>
              <a:gd name="T61" fmla="*/ 89 h 176"/>
              <a:gd name="T62" fmla="*/ 88 w 186"/>
              <a:gd name="T63" fmla="*/ 105 h 176"/>
              <a:gd name="T64" fmla="*/ 105 w 186"/>
              <a:gd name="T65" fmla="*/ 80 h 176"/>
              <a:gd name="T66" fmla="*/ 83 w 186"/>
              <a:gd name="T67" fmla="*/ 63 h 176"/>
              <a:gd name="T68" fmla="*/ 105 w 186"/>
              <a:gd name="T69" fmla="*/ 80 h 176"/>
              <a:gd name="T70" fmla="*/ 105 w 186"/>
              <a:gd name="T71" fmla="*/ 38 h 176"/>
              <a:gd name="T72" fmla="*/ 82 w 186"/>
              <a:gd name="T73" fmla="*/ 54 h 176"/>
              <a:gd name="T74" fmla="*/ 80 w 186"/>
              <a:gd name="T75" fmla="*/ 105 h 176"/>
              <a:gd name="T76" fmla="*/ 60 w 186"/>
              <a:gd name="T77" fmla="*/ 89 h 176"/>
              <a:gd name="T78" fmla="*/ 80 w 186"/>
              <a:gd name="T79" fmla="*/ 105 h 176"/>
              <a:gd name="T80" fmla="*/ 74 w 186"/>
              <a:gd name="T81" fmla="*/ 63 h 176"/>
              <a:gd name="T82" fmla="*/ 58 w 186"/>
              <a:gd name="T83" fmla="*/ 80 h 176"/>
              <a:gd name="T84" fmla="*/ 73 w 186"/>
              <a:gd name="T85" fmla="*/ 54 h 176"/>
              <a:gd name="T86" fmla="*/ 47 w 186"/>
              <a:gd name="T87" fmla="*/ 38 h 176"/>
              <a:gd name="T88" fmla="*/ 73 w 186"/>
              <a:gd name="T89" fmla="*/ 5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86" h="176">
                <a:moveTo>
                  <a:pt x="185" y="34"/>
                </a:moveTo>
                <a:cubicBezTo>
                  <a:pt x="164" y="112"/>
                  <a:pt x="164" y="112"/>
                  <a:pt x="164" y="112"/>
                </a:cubicBezTo>
                <a:cubicBezTo>
                  <a:pt x="163" y="114"/>
                  <a:pt x="161" y="116"/>
                  <a:pt x="158" y="116"/>
                </a:cubicBezTo>
                <a:cubicBezTo>
                  <a:pt x="65" y="116"/>
                  <a:pt x="65" y="116"/>
                  <a:pt x="65" y="116"/>
                </a:cubicBezTo>
                <a:cubicBezTo>
                  <a:pt x="60" y="133"/>
                  <a:pt x="60" y="133"/>
                  <a:pt x="60" y="133"/>
                </a:cubicBezTo>
                <a:cubicBezTo>
                  <a:pt x="151" y="133"/>
                  <a:pt x="151" y="133"/>
                  <a:pt x="151" y="133"/>
                </a:cubicBezTo>
                <a:cubicBezTo>
                  <a:pt x="154" y="133"/>
                  <a:pt x="157" y="135"/>
                  <a:pt x="157" y="139"/>
                </a:cubicBezTo>
                <a:cubicBezTo>
                  <a:pt x="157" y="142"/>
                  <a:pt x="154" y="144"/>
                  <a:pt x="151" y="144"/>
                </a:cubicBezTo>
                <a:cubicBezTo>
                  <a:pt x="53" y="144"/>
                  <a:pt x="53" y="144"/>
                  <a:pt x="53" y="144"/>
                </a:cubicBezTo>
                <a:cubicBezTo>
                  <a:pt x="49" y="144"/>
                  <a:pt x="46" y="141"/>
                  <a:pt x="47" y="137"/>
                </a:cubicBezTo>
                <a:cubicBezTo>
                  <a:pt x="55" y="110"/>
                  <a:pt x="55" y="110"/>
                  <a:pt x="55" y="110"/>
                </a:cubicBezTo>
                <a:cubicBezTo>
                  <a:pt x="46" y="77"/>
                  <a:pt x="37" y="44"/>
                  <a:pt x="28" y="12"/>
                </a:cubicBezTo>
                <a:cubicBezTo>
                  <a:pt x="5" y="12"/>
                  <a:pt x="5" y="12"/>
                  <a:pt x="5" y="12"/>
                </a:cubicBezTo>
                <a:cubicBezTo>
                  <a:pt x="2" y="12"/>
                  <a:pt x="0" y="9"/>
                  <a:pt x="0" y="6"/>
                </a:cubicBezTo>
                <a:cubicBezTo>
                  <a:pt x="0" y="3"/>
                  <a:pt x="2" y="0"/>
                  <a:pt x="5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5" y="0"/>
                  <a:pt x="37" y="2"/>
                  <a:pt x="38" y="4"/>
                </a:cubicBezTo>
                <a:cubicBezTo>
                  <a:pt x="44" y="27"/>
                  <a:pt x="44" y="27"/>
                  <a:pt x="44" y="27"/>
                </a:cubicBezTo>
                <a:cubicBezTo>
                  <a:pt x="179" y="27"/>
                  <a:pt x="179" y="27"/>
                  <a:pt x="179" y="27"/>
                </a:cubicBezTo>
                <a:cubicBezTo>
                  <a:pt x="183" y="27"/>
                  <a:pt x="186" y="30"/>
                  <a:pt x="185" y="34"/>
                </a:cubicBezTo>
                <a:close/>
                <a:moveTo>
                  <a:pt x="46" y="153"/>
                </a:moveTo>
                <a:cubicBezTo>
                  <a:pt x="52" y="153"/>
                  <a:pt x="57" y="158"/>
                  <a:pt x="57" y="164"/>
                </a:cubicBezTo>
                <a:cubicBezTo>
                  <a:pt x="57" y="171"/>
                  <a:pt x="52" y="176"/>
                  <a:pt x="46" y="176"/>
                </a:cubicBezTo>
                <a:cubicBezTo>
                  <a:pt x="40" y="176"/>
                  <a:pt x="34" y="171"/>
                  <a:pt x="34" y="164"/>
                </a:cubicBezTo>
                <a:cubicBezTo>
                  <a:pt x="34" y="158"/>
                  <a:pt x="40" y="153"/>
                  <a:pt x="46" y="153"/>
                </a:cubicBezTo>
                <a:close/>
                <a:moveTo>
                  <a:pt x="144" y="153"/>
                </a:moveTo>
                <a:cubicBezTo>
                  <a:pt x="150" y="153"/>
                  <a:pt x="155" y="158"/>
                  <a:pt x="155" y="164"/>
                </a:cubicBezTo>
                <a:cubicBezTo>
                  <a:pt x="155" y="171"/>
                  <a:pt x="150" y="176"/>
                  <a:pt x="144" y="176"/>
                </a:cubicBezTo>
                <a:cubicBezTo>
                  <a:pt x="138" y="176"/>
                  <a:pt x="132" y="171"/>
                  <a:pt x="132" y="164"/>
                </a:cubicBezTo>
                <a:cubicBezTo>
                  <a:pt x="132" y="158"/>
                  <a:pt x="138" y="153"/>
                  <a:pt x="144" y="153"/>
                </a:cubicBezTo>
                <a:close/>
                <a:moveTo>
                  <a:pt x="130" y="105"/>
                </a:moveTo>
                <a:cubicBezTo>
                  <a:pt x="133" y="89"/>
                  <a:pt x="133" y="89"/>
                  <a:pt x="133" y="89"/>
                </a:cubicBezTo>
                <a:cubicBezTo>
                  <a:pt x="114" y="89"/>
                  <a:pt x="114" y="89"/>
                  <a:pt x="114" y="89"/>
                </a:cubicBezTo>
                <a:cubicBezTo>
                  <a:pt x="114" y="105"/>
                  <a:pt x="114" y="105"/>
                  <a:pt x="114" y="105"/>
                </a:cubicBezTo>
                <a:cubicBezTo>
                  <a:pt x="130" y="105"/>
                  <a:pt x="130" y="105"/>
                  <a:pt x="130" y="105"/>
                </a:cubicBezTo>
                <a:close/>
                <a:moveTo>
                  <a:pt x="134" y="80"/>
                </a:moveTo>
                <a:cubicBezTo>
                  <a:pt x="136" y="63"/>
                  <a:pt x="136" y="63"/>
                  <a:pt x="136" y="63"/>
                </a:cubicBezTo>
                <a:cubicBezTo>
                  <a:pt x="114" y="63"/>
                  <a:pt x="114" y="63"/>
                  <a:pt x="114" y="63"/>
                </a:cubicBezTo>
                <a:cubicBezTo>
                  <a:pt x="114" y="80"/>
                  <a:pt x="114" y="80"/>
                  <a:pt x="114" y="80"/>
                </a:cubicBezTo>
                <a:cubicBezTo>
                  <a:pt x="134" y="80"/>
                  <a:pt x="134" y="80"/>
                  <a:pt x="134" y="80"/>
                </a:cubicBezTo>
                <a:close/>
                <a:moveTo>
                  <a:pt x="137" y="54"/>
                </a:moveTo>
                <a:cubicBezTo>
                  <a:pt x="139" y="38"/>
                  <a:pt x="139" y="38"/>
                  <a:pt x="139" y="38"/>
                </a:cubicBezTo>
                <a:cubicBezTo>
                  <a:pt x="114" y="38"/>
                  <a:pt x="114" y="38"/>
                  <a:pt x="114" y="38"/>
                </a:cubicBezTo>
                <a:cubicBezTo>
                  <a:pt x="114" y="54"/>
                  <a:pt x="114" y="54"/>
                  <a:pt x="114" y="54"/>
                </a:cubicBezTo>
                <a:cubicBezTo>
                  <a:pt x="137" y="54"/>
                  <a:pt x="137" y="54"/>
                  <a:pt x="137" y="54"/>
                </a:cubicBezTo>
                <a:close/>
                <a:moveTo>
                  <a:pt x="148" y="38"/>
                </a:moveTo>
                <a:cubicBezTo>
                  <a:pt x="146" y="54"/>
                  <a:pt x="146" y="54"/>
                  <a:pt x="146" y="54"/>
                </a:cubicBezTo>
                <a:cubicBezTo>
                  <a:pt x="168" y="54"/>
                  <a:pt x="168" y="54"/>
                  <a:pt x="168" y="54"/>
                </a:cubicBezTo>
                <a:cubicBezTo>
                  <a:pt x="172" y="38"/>
                  <a:pt x="172" y="38"/>
                  <a:pt x="172" y="38"/>
                </a:cubicBezTo>
                <a:cubicBezTo>
                  <a:pt x="148" y="38"/>
                  <a:pt x="148" y="38"/>
                  <a:pt x="148" y="38"/>
                </a:cubicBezTo>
                <a:close/>
                <a:moveTo>
                  <a:pt x="145" y="63"/>
                </a:moveTo>
                <a:cubicBezTo>
                  <a:pt x="142" y="80"/>
                  <a:pt x="142" y="80"/>
                  <a:pt x="142" y="80"/>
                </a:cubicBezTo>
                <a:cubicBezTo>
                  <a:pt x="161" y="80"/>
                  <a:pt x="161" y="80"/>
                  <a:pt x="161" y="80"/>
                </a:cubicBezTo>
                <a:cubicBezTo>
                  <a:pt x="165" y="63"/>
                  <a:pt x="165" y="63"/>
                  <a:pt x="165" y="63"/>
                </a:cubicBezTo>
                <a:cubicBezTo>
                  <a:pt x="145" y="63"/>
                  <a:pt x="145" y="63"/>
                  <a:pt x="145" y="63"/>
                </a:cubicBezTo>
                <a:close/>
                <a:moveTo>
                  <a:pt x="141" y="89"/>
                </a:moveTo>
                <a:cubicBezTo>
                  <a:pt x="139" y="105"/>
                  <a:pt x="139" y="105"/>
                  <a:pt x="139" y="105"/>
                </a:cubicBezTo>
                <a:cubicBezTo>
                  <a:pt x="154" y="105"/>
                  <a:pt x="154" y="105"/>
                  <a:pt x="154" y="105"/>
                </a:cubicBezTo>
                <a:cubicBezTo>
                  <a:pt x="158" y="89"/>
                  <a:pt x="158" y="89"/>
                  <a:pt x="158" y="89"/>
                </a:cubicBezTo>
                <a:cubicBezTo>
                  <a:pt x="141" y="89"/>
                  <a:pt x="141" y="89"/>
                  <a:pt x="141" y="89"/>
                </a:cubicBezTo>
                <a:close/>
                <a:moveTo>
                  <a:pt x="105" y="105"/>
                </a:moveTo>
                <a:cubicBezTo>
                  <a:pt x="105" y="89"/>
                  <a:pt x="105" y="89"/>
                  <a:pt x="105" y="89"/>
                </a:cubicBezTo>
                <a:cubicBezTo>
                  <a:pt x="86" y="89"/>
                  <a:pt x="86" y="89"/>
                  <a:pt x="86" y="89"/>
                </a:cubicBezTo>
                <a:cubicBezTo>
                  <a:pt x="88" y="105"/>
                  <a:pt x="88" y="105"/>
                  <a:pt x="88" y="105"/>
                </a:cubicBezTo>
                <a:cubicBezTo>
                  <a:pt x="105" y="105"/>
                  <a:pt x="105" y="105"/>
                  <a:pt x="105" y="105"/>
                </a:cubicBezTo>
                <a:close/>
                <a:moveTo>
                  <a:pt x="105" y="80"/>
                </a:moveTo>
                <a:cubicBezTo>
                  <a:pt x="105" y="63"/>
                  <a:pt x="105" y="63"/>
                  <a:pt x="105" y="63"/>
                </a:cubicBezTo>
                <a:cubicBezTo>
                  <a:pt x="83" y="63"/>
                  <a:pt x="83" y="63"/>
                  <a:pt x="83" y="63"/>
                </a:cubicBezTo>
                <a:cubicBezTo>
                  <a:pt x="85" y="80"/>
                  <a:pt x="85" y="80"/>
                  <a:pt x="85" y="80"/>
                </a:cubicBezTo>
                <a:cubicBezTo>
                  <a:pt x="105" y="80"/>
                  <a:pt x="105" y="80"/>
                  <a:pt x="105" y="80"/>
                </a:cubicBezTo>
                <a:close/>
                <a:moveTo>
                  <a:pt x="105" y="54"/>
                </a:moveTo>
                <a:cubicBezTo>
                  <a:pt x="105" y="38"/>
                  <a:pt x="105" y="38"/>
                  <a:pt x="105" y="38"/>
                </a:cubicBezTo>
                <a:cubicBezTo>
                  <a:pt x="79" y="38"/>
                  <a:pt x="79" y="38"/>
                  <a:pt x="79" y="38"/>
                </a:cubicBezTo>
                <a:cubicBezTo>
                  <a:pt x="82" y="54"/>
                  <a:pt x="82" y="54"/>
                  <a:pt x="82" y="54"/>
                </a:cubicBezTo>
                <a:cubicBezTo>
                  <a:pt x="105" y="54"/>
                  <a:pt x="105" y="54"/>
                  <a:pt x="105" y="54"/>
                </a:cubicBezTo>
                <a:close/>
                <a:moveTo>
                  <a:pt x="80" y="105"/>
                </a:moveTo>
                <a:cubicBezTo>
                  <a:pt x="78" y="89"/>
                  <a:pt x="78" y="89"/>
                  <a:pt x="78" y="89"/>
                </a:cubicBezTo>
                <a:cubicBezTo>
                  <a:pt x="60" y="89"/>
                  <a:pt x="60" y="89"/>
                  <a:pt x="60" y="89"/>
                </a:cubicBezTo>
                <a:cubicBezTo>
                  <a:pt x="65" y="105"/>
                  <a:pt x="65" y="105"/>
                  <a:pt x="65" y="105"/>
                </a:cubicBezTo>
                <a:cubicBezTo>
                  <a:pt x="80" y="105"/>
                  <a:pt x="80" y="105"/>
                  <a:pt x="80" y="105"/>
                </a:cubicBezTo>
                <a:close/>
                <a:moveTo>
                  <a:pt x="77" y="80"/>
                </a:moveTo>
                <a:cubicBezTo>
                  <a:pt x="74" y="63"/>
                  <a:pt x="74" y="63"/>
                  <a:pt x="74" y="63"/>
                </a:cubicBezTo>
                <a:cubicBezTo>
                  <a:pt x="53" y="63"/>
                  <a:pt x="53" y="63"/>
                  <a:pt x="53" y="63"/>
                </a:cubicBezTo>
                <a:cubicBezTo>
                  <a:pt x="58" y="80"/>
                  <a:pt x="58" y="80"/>
                  <a:pt x="58" y="80"/>
                </a:cubicBezTo>
                <a:cubicBezTo>
                  <a:pt x="77" y="80"/>
                  <a:pt x="77" y="80"/>
                  <a:pt x="77" y="80"/>
                </a:cubicBezTo>
                <a:close/>
                <a:moveTo>
                  <a:pt x="73" y="54"/>
                </a:moveTo>
                <a:cubicBezTo>
                  <a:pt x="71" y="38"/>
                  <a:pt x="71" y="38"/>
                  <a:pt x="71" y="38"/>
                </a:cubicBezTo>
                <a:cubicBezTo>
                  <a:pt x="47" y="38"/>
                  <a:pt x="47" y="38"/>
                  <a:pt x="47" y="38"/>
                </a:cubicBezTo>
                <a:cubicBezTo>
                  <a:pt x="51" y="54"/>
                  <a:pt x="51" y="54"/>
                  <a:pt x="51" y="54"/>
                </a:cubicBezTo>
                <a:cubicBezTo>
                  <a:pt x="73" y="54"/>
                  <a:pt x="73" y="54"/>
                  <a:pt x="73" y="5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/>
          <a:p>
            <a:pPr defTabSz="1218987"/>
            <a:endParaRPr lang="de-DE" sz="1837">
              <a:solidFill>
                <a:srgbClr val="000000"/>
              </a:solidFill>
              <a:latin typeface="Raleway"/>
            </a:endParaRPr>
          </a:p>
        </p:txBody>
      </p:sp>
      <p:sp>
        <p:nvSpPr>
          <p:cNvPr id="70" name="Freeform 173">
            <a:extLst>
              <a:ext uri="{FF2B5EF4-FFF2-40B4-BE49-F238E27FC236}">
                <a16:creationId xmlns:a16="http://schemas.microsoft.com/office/drawing/2014/main" id="{361889E4-B976-428C-9BA7-4305ABC3FB57}"/>
              </a:ext>
            </a:extLst>
          </p:cNvPr>
          <p:cNvSpPr>
            <a:spLocks noEditPoints="1"/>
          </p:cNvSpPr>
          <p:nvPr/>
        </p:nvSpPr>
        <p:spPr bwMode="auto">
          <a:xfrm>
            <a:off x="4213028" y="5910924"/>
            <a:ext cx="359915" cy="348602"/>
          </a:xfrm>
          <a:custGeom>
            <a:avLst/>
            <a:gdLst>
              <a:gd name="T0" fmla="*/ 279 w 603"/>
              <a:gd name="T1" fmla="*/ 487 h 585"/>
              <a:gd name="T2" fmla="*/ 332 w 603"/>
              <a:gd name="T3" fmla="*/ 487 h 585"/>
              <a:gd name="T4" fmla="*/ 365 w 603"/>
              <a:gd name="T5" fmla="*/ 454 h 585"/>
              <a:gd name="T6" fmla="*/ 365 w 603"/>
              <a:gd name="T7" fmla="*/ 265 h 585"/>
              <a:gd name="T8" fmla="*/ 332 w 603"/>
              <a:gd name="T9" fmla="*/ 231 h 585"/>
              <a:gd name="T10" fmla="*/ 279 w 603"/>
              <a:gd name="T11" fmla="*/ 231 h 585"/>
              <a:gd name="T12" fmla="*/ 245 w 603"/>
              <a:gd name="T13" fmla="*/ 265 h 585"/>
              <a:gd name="T14" fmla="*/ 245 w 603"/>
              <a:gd name="T15" fmla="*/ 454 h 585"/>
              <a:gd name="T16" fmla="*/ 279 w 603"/>
              <a:gd name="T17" fmla="*/ 487 h 585"/>
              <a:gd name="T18" fmla="*/ 121 w 603"/>
              <a:gd name="T19" fmla="*/ 487 h 585"/>
              <a:gd name="T20" fmla="*/ 174 w 603"/>
              <a:gd name="T21" fmla="*/ 487 h 585"/>
              <a:gd name="T22" fmla="*/ 207 w 603"/>
              <a:gd name="T23" fmla="*/ 454 h 585"/>
              <a:gd name="T24" fmla="*/ 207 w 603"/>
              <a:gd name="T25" fmla="*/ 363 h 585"/>
              <a:gd name="T26" fmla="*/ 174 w 603"/>
              <a:gd name="T27" fmla="*/ 330 h 585"/>
              <a:gd name="T28" fmla="*/ 121 w 603"/>
              <a:gd name="T29" fmla="*/ 330 h 585"/>
              <a:gd name="T30" fmla="*/ 88 w 603"/>
              <a:gd name="T31" fmla="*/ 363 h 585"/>
              <a:gd name="T32" fmla="*/ 88 w 603"/>
              <a:gd name="T33" fmla="*/ 454 h 585"/>
              <a:gd name="T34" fmla="*/ 121 w 603"/>
              <a:gd name="T35" fmla="*/ 487 h 585"/>
              <a:gd name="T36" fmla="*/ 403 w 603"/>
              <a:gd name="T37" fmla="*/ 454 h 585"/>
              <a:gd name="T38" fmla="*/ 437 w 603"/>
              <a:gd name="T39" fmla="*/ 487 h 585"/>
              <a:gd name="T40" fmla="*/ 490 w 603"/>
              <a:gd name="T41" fmla="*/ 487 h 585"/>
              <a:gd name="T42" fmla="*/ 523 w 603"/>
              <a:gd name="T43" fmla="*/ 454 h 585"/>
              <a:gd name="T44" fmla="*/ 523 w 603"/>
              <a:gd name="T45" fmla="*/ 124 h 585"/>
              <a:gd name="T46" fmla="*/ 587 w 603"/>
              <a:gd name="T47" fmla="*/ 124 h 585"/>
              <a:gd name="T48" fmla="*/ 464 w 603"/>
              <a:gd name="T49" fmla="*/ 0 h 585"/>
              <a:gd name="T50" fmla="*/ 339 w 603"/>
              <a:gd name="T51" fmla="*/ 124 h 585"/>
              <a:gd name="T52" fmla="*/ 403 w 603"/>
              <a:gd name="T53" fmla="*/ 124 h 585"/>
              <a:gd name="T54" fmla="*/ 403 w 603"/>
              <a:gd name="T55" fmla="*/ 454 h 585"/>
              <a:gd name="T56" fmla="*/ 570 w 603"/>
              <a:gd name="T57" fmla="*/ 516 h 585"/>
              <a:gd name="T58" fmla="*/ 34 w 603"/>
              <a:gd name="T59" fmla="*/ 516 h 585"/>
              <a:gd name="T60" fmla="*/ 0 w 603"/>
              <a:gd name="T61" fmla="*/ 549 h 585"/>
              <a:gd name="T62" fmla="*/ 0 w 603"/>
              <a:gd name="T63" fmla="*/ 552 h 585"/>
              <a:gd name="T64" fmla="*/ 34 w 603"/>
              <a:gd name="T65" fmla="*/ 585 h 585"/>
              <a:gd name="T66" fmla="*/ 570 w 603"/>
              <a:gd name="T67" fmla="*/ 585 h 585"/>
              <a:gd name="T68" fmla="*/ 603 w 603"/>
              <a:gd name="T69" fmla="*/ 552 h 585"/>
              <a:gd name="T70" fmla="*/ 603 w 603"/>
              <a:gd name="T71" fmla="*/ 549 h 585"/>
              <a:gd name="T72" fmla="*/ 570 w 603"/>
              <a:gd name="T73" fmla="*/ 516 h 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603" h="585">
                <a:moveTo>
                  <a:pt x="279" y="487"/>
                </a:moveTo>
                <a:cubicBezTo>
                  <a:pt x="332" y="487"/>
                  <a:pt x="332" y="487"/>
                  <a:pt x="332" y="487"/>
                </a:cubicBezTo>
                <a:cubicBezTo>
                  <a:pt x="350" y="487"/>
                  <a:pt x="365" y="472"/>
                  <a:pt x="365" y="454"/>
                </a:cubicBezTo>
                <a:cubicBezTo>
                  <a:pt x="365" y="265"/>
                  <a:pt x="365" y="265"/>
                  <a:pt x="365" y="265"/>
                </a:cubicBezTo>
                <a:cubicBezTo>
                  <a:pt x="365" y="246"/>
                  <a:pt x="350" y="231"/>
                  <a:pt x="332" y="231"/>
                </a:cubicBezTo>
                <a:cubicBezTo>
                  <a:pt x="279" y="231"/>
                  <a:pt x="279" y="231"/>
                  <a:pt x="279" y="231"/>
                </a:cubicBezTo>
                <a:cubicBezTo>
                  <a:pt x="260" y="231"/>
                  <a:pt x="245" y="246"/>
                  <a:pt x="245" y="265"/>
                </a:cubicBezTo>
                <a:cubicBezTo>
                  <a:pt x="245" y="454"/>
                  <a:pt x="245" y="454"/>
                  <a:pt x="245" y="454"/>
                </a:cubicBezTo>
                <a:cubicBezTo>
                  <a:pt x="245" y="472"/>
                  <a:pt x="260" y="487"/>
                  <a:pt x="279" y="487"/>
                </a:cubicBezTo>
                <a:close/>
                <a:moveTo>
                  <a:pt x="121" y="487"/>
                </a:moveTo>
                <a:cubicBezTo>
                  <a:pt x="174" y="487"/>
                  <a:pt x="174" y="487"/>
                  <a:pt x="174" y="487"/>
                </a:cubicBezTo>
                <a:cubicBezTo>
                  <a:pt x="192" y="487"/>
                  <a:pt x="207" y="472"/>
                  <a:pt x="207" y="454"/>
                </a:cubicBezTo>
                <a:cubicBezTo>
                  <a:pt x="207" y="363"/>
                  <a:pt x="207" y="363"/>
                  <a:pt x="207" y="363"/>
                </a:cubicBezTo>
                <a:cubicBezTo>
                  <a:pt x="207" y="345"/>
                  <a:pt x="192" y="330"/>
                  <a:pt x="174" y="330"/>
                </a:cubicBezTo>
                <a:cubicBezTo>
                  <a:pt x="121" y="330"/>
                  <a:pt x="121" y="330"/>
                  <a:pt x="121" y="330"/>
                </a:cubicBezTo>
                <a:cubicBezTo>
                  <a:pt x="102" y="330"/>
                  <a:pt x="88" y="345"/>
                  <a:pt x="88" y="363"/>
                </a:cubicBezTo>
                <a:cubicBezTo>
                  <a:pt x="88" y="454"/>
                  <a:pt x="88" y="454"/>
                  <a:pt x="88" y="454"/>
                </a:cubicBezTo>
                <a:cubicBezTo>
                  <a:pt x="88" y="472"/>
                  <a:pt x="102" y="487"/>
                  <a:pt x="121" y="487"/>
                </a:cubicBezTo>
                <a:close/>
                <a:moveTo>
                  <a:pt x="403" y="454"/>
                </a:moveTo>
                <a:cubicBezTo>
                  <a:pt x="403" y="472"/>
                  <a:pt x="418" y="487"/>
                  <a:pt x="437" y="487"/>
                </a:cubicBezTo>
                <a:cubicBezTo>
                  <a:pt x="490" y="487"/>
                  <a:pt x="490" y="487"/>
                  <a:pt x="490" y="487"/>
                </a:cubicBezTo>
                <a:cubicBezTo>
                  <a:pt x="508" y="487"/>
                  <a:pt x="523" y="472"/>
                  <a:pt x="523" y="454"/>
                </a:cubicBezTo>
                <a:cubicBezTo>
                  <a:pt x="523" y="124"/>
                  <a:pt x="523" y="124"/>
                  <a:pt x="523" y="124"/>
                </a:cubicBezTo>
                <a:cubicBezTo>
                  <a:pt x="587" y="124"/>
                  <a:pt x="587" y="124"/>
                  <a:pt x="587" y="124"/>
                </a:cubicBezTo>
                <a:cubicBezTo>
                  <a:pt x="464" y="0"/>
                  <a:pt x="464" y="0"/>
                  <a:pt x="464" y="0"/>
                </a:cubicBezTo>
                <a:cubicBezTo>
                  <a:pt x="339" y="124"/>
                  <a:pt x="339" y="124"/>
                  <a:pt x="339" y="124"/>
                </a:cubicBezTo>
                <a:cubicBezTo>
                  <a:pt x="403" y="124"/>
                  <a:pt x="403" y="124"/>
                  <a:pt x="403" y="124"/>
                </a:cubicBezTo>
                <a:lnTo>
                  <a:pt x="403" y="454"/>
                </a:lnTo>
                <a:close/>
                <a:moveTo>
                  <a:pt x="570" y="516"/>
                </a:moveTo>
                <a:cubicBezTo>
                  <a:pt x="34" y="516"/>
                  <a:pt x="34" y="516"/>
                  <a:pt x="34" y="516"/>
                </a:cubicBezTo>
                <a:cubicBezTo>
                  <a:pt x="15" y="516"/>
                  <a:pt x="0" y="531"/>
                  <a:pt x="0" y="549"/>
                </a:cubicBezTo>
                <a:cubicBezTo>
                  <a:pt x="0" y="552"/>
                  <a:pt x="0" y="552"/>
                  <a:pt x="0" y="552"/>
                </a:cubicBezTo>
                <a:cubicBezTo>
                  <a:pt x="0" y="570"/>
                  <a:pt x="15" y="585"/>
                  <a:pt x="34" y="585"/>
                </a:cubicBezTo>
                <a:cubicBezTo>
                  <a:pt x="570" y="585"/>
                  <a:pt x="570" y="585"/>
                  <a:pt x="570" y="585"/>
                </a:cubicBezTo>
                <a:cubicBezTo>
                  <a:pt x="588" y="585"/>
                  <a:pt x="603" y="570"/>
                  <a:pt x="603" y="552"/>
                </a:cubicBezTo>
                <a:cubicBezTo>
                  <a:pt x="603" y="549"/>
                  <a:pt x="603" y="549"/>
                  <a:pt x="603" y="549"/>
                </a:cubicBezTo>
                <a:cubicBezTo>
                  <a:pt x="603" y="531"/>
                  <a:pt x="588" y="516"/>
                  <a:pt x="570" y="51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/>
          <a:p>
            <a:pPr defTabSz="1218987"/>
            <a:endParaRPr lang="de-DE" sz="1837">
              <a:solidFill>
                <a:srgbClr val="000000"/>
              </a:solidFill>
              <a:latin typeface="Raleway"/>
            </a:endParaRP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4AAEDF58-5928-487A-8EA4-BA5AC491A32C}"/>
              </a:ext>
            </a:extLst>
          </p:cNvPr>
          <p:cNvGrpSpPr/>
          <p:nvPr/>
        </p:nvGrpSpPr>
        <p:grpSpPr>
          <a:xfrm>
            <a:off x="718926" y="5991052"/>
            <a:ext cx="265615" cy="264546"/>
            <a:chOff x="726565" y="2786910"/>
            <a:chExt cx="519255" cy="517167"/>
          </a:xfrm>
          <a:solidFill>
            <a:schemeClr val="bg1"/>
          </a:solidFill>
        </p:grpSpPr>
        <p:sp>
          <p:nvSpPr>
            <p:cNvPr id="72" name="Freeform 17">
              <a:extLst>
                <a:ext uri="{FF2B5EF4-FFF2-40B4-BE49-F238E27FC236}">
                  <a16:creationId xmlns:a16="http://schemas.microsoft.com/office/drawing/2014/main" id="{34C09999-3F11-4AFF-8802-BD65C440DA3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9999" y="2841238"/>
              <a:ext cx="135821" cy="284180"/>
            </a:xfrm>
            <a:custGeom>
              <a:avLst/>
              <a:gdLst>
                <a:gd name="T0" fmla="*/ 15 w 55"/>
                <a:gd name="T1" fmla="*/ 0 h 115"/>
                <a:gd name="T2" fmla="*/ 0 w 55"/>
                <a:gd name="T3" fmla="*/ 22 h 115"/>
                <a:gd name="T4" fmla="*/ 28 w 55"/>
                <a:gd name="T5" fmla="*/ 82 h 115"/>
                <a:gd name="T6" fmla="*/ 25 w 55"/>
                <a:gd name="T7" fmla="*/ 105 h 115"/>
                <a:gd name="T8" fmla="*/ 50 w 55"/>
                <a:gd name="T9" fmla="*/ 115 h 115"/>
                <a:gd name="T10" fmla="*/ 55 w 55"/>
                <a:gd name="T11" fmla="*/ 82 h 115"/>
                <a:gd name="T12" fmla="*/ 15 w 55"/>
                <a:gd name="T13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15">
                  <a:moveTo>
                    <a:pt x="15" y="0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17" y="36"/>
                    <a:pt x="28" y="58"/>
                    <a:pt x="28" y="82"/>
                  </a:cubicBezTo>
                  <a:cubicBezTo>
                    <a:pt x="28" y="90"/>
                    <a:pt x="27" y="98"/>
                    <a:pt x="25" y="105"/>
                  </a:cubicBezTo>
                  <a:cubicBezTo>
                    <a:pt x="50" y="115"/>
                    <a:pt x="50" y="115"/>
                    <a:pt x="50" y="115"/>
                  </a:cubicBezTo>
                  <a:cubicBezTo>
                    <a:pt x="53" y="105"/>
                    <a:pt x="55" y="94"/>
                    <a:pt x="55" y="82"/>
                  </a:cubicBezTo>
                  <a:cubicBezTo>
                    <a:pt x="55" y="49"/>
                    <a:pt x="39" y="19"/>
                    <a:pt x="1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US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73" name="Freeform 18">
              <a:extLst>
                <a:ext uri="{FF2B5EF4-FFF2-40B4-BE49-F238E27FC236}">
                  <a16:creationId xmlns:a16="http://schemas.microsoft.com/office/drawing/2014/main" id="{ACBE2275-C781-4889-BB97-42557A5174A4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565" y="2786910"/>
              <a:ext cx="494181" cy="517167"/>
            </a:xfrm>
            <a:custGeom>
              <a:avLst/>
              <a:gdLst>
                <a:gd name="T0" fmla="*/ 176 w 200"/>
                <a:gd name="T1" fmla="*/ 138 h 209"/>
                <a:gd name="T2" fmla="*/ 105 w 200"/>
                <a:gd name="T3" fmla="*/ 183 h 209"/>
                <a:gd name="T4" fmla="*/ 27 w 200"/>
                <a:gd name="T5" fmla="*/ 104 h 209"/>
                <a:gd name="T6" fmla="*/ 99 w 200"/>
                <a:gd name="T7" fmla="*/ 26 h 209"/>
                <a:gd name="T8" fmla="*/ 99 w 200"/>
                <a:gd name="T9" fmla="*/ 0 h 209"/>
                <a:gd name="T10" fmla="*/ 0 w 200"/>
                <a:gd name="T11" fmla="*/ 104 h 209"/>
                <a:gd name="T12" fmla="*/ 105 w 200"/>
                <a:gd name="T13" fmla="*/ 209 h 209"/>
                <a:gd name="T14" fmla="*/ 200 w 200"/>
                <a:gd name="T15" fmla="*/ 148 h 209"/>
                <a:gd name="T16" fmla="*/ 176 w 200"/>
                <a:gd name="T17" fmla="*/ 138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0" h="209">
                  <a:moveTo>
                    <a:pt x="176" y="138"/>
                  </a:moveTo>
                  <a:cubicBezTo>
                    <a:pt x="163" y="165"/>
                    <a:pt x="136" y="183"/>
                    <a:pt x="105" y="183"/>
                  </a:cubicBezTo>
                  <a:cubicBezTo>
                    <a:pt x="62" y="183"/>
                    <a:pt x="27" y="148"/>
                    <a:pt x="27" y="104"/>
                  </a:cubicBezTo>
                  <a:cubicBezTo>
                    <a:pt x="27" y="63"/>
                    <a:pt x="59" y="29"/>
                    <a:pt x="99" y="26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44" y="3"/>
                    <a:pt x="0" y="48"/>
                    <a:pt x="0" y="104"/>
                  </a:cubicBezTo>
                  <a:cubicBezTo>
                    <a:pt x="0" y="162"/>
                    <a:pt x="47" y="209"/>
                    <a:pt x="105" y="209"/>
                  </a:cubicBezTo>
                  <a:cubicBezTo>
                    <a:pt x="147" y="209"/>
                    <a:pt x="184" y="184"/>
                    <a:pt x="200" y="148"/>
                  </a:cubicBezTo>
                  <a:lnTo>
                    <a:pt x="176" y="1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US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74" name="Freeform 19">
              <a:extLst>
                <a:ext uri="{FF2B5EF4-FFF2-40B4-BE49-F238E27FC236}">
                  <a16:creationId xmlns:a16="http://schemas.microsoft.com/office/drawing/2014/main" id="{1B82575F-2902-4DD5-A73A-A6035CF1204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0297" y="2786910"/>
              <a:ext cx="121195" cy="90896"/>
            </a:xfrm>
            <a:custGeom>
              <a:avLst/>
              <a:gdLst>
                <a:gd name="T0" fmla="*/ 0 w 49"/>
                <a:gd name="T1" fmla="*/ 0 h 37"/>
                <a:gd name="T2" fmla="*/ 0 w 49"/>
                <a:gd name="T3" fmla="*/ 26 h 37"/>
                <a:gd name="T4" fmla="*/ 34 w 49"/>
                <a:gd name="T5" fmla="*/ 37 h 37"/>
                <a:gd name="T6" fmla="*/ 49 w 49"/>
                <a:gd name="T7" fmla="*/ 15 h 37"/>
                <a:gd name="T8" fmla="*/ 0 w 49"/>
                <a:gd name="T9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37">
                  <a:moveTo>
                    <a:pt x="0" y="0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12" y="27"/>
                    <a:pt x="24" y="31"/>
                    <a:pt x="34" y="37"/>
                  </a:cubicBezTo>
                  <a:cubicBezTo>
                    <a:pt x="49" y="15"/>
                    <a:pt x="49" y="15"/>
                    <a:pt x="49" y="15"/>
                  </a:cubicBezTo>
                  <a:cubicBezTo>
                    <a:pt x="35" y="6"/>
                    <a:pt x="18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US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75" name="Freeform 20">
              <a:extLst>
                <a:ext uri="{FF2B5EF4-FFF2-40B4-BE49-F238E27FC236}">
                  <a16:creationId xmlns:a16="http://schemas.microsoft.com/office/drawing/2014/main" id="{6188896E-56DA-497B-9E0C-07C49B1B6A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685" y="2930044"/>
              <a:ext cx="57463" cy="235076"/>
            </a:xfrm>
            <a:custGeom>
              <a:avLst/>
              <a:gdLst>
                <a:gd name="T0" fmla="*/ 23 w 23"/>
                <a:gd name="T1" fmla="*/ 91 h 95"/>
                <a:gd name="T2" fmla="*/ 18 w 23"/>
                <a:gd name="T3" fmla="*/ 95 h 95"/>
                <a:gd name="T4" fmla="*/ 5 w 23"/>
                <a:gd name="T5" fmla="*/ 95 h 95"/>
                <a:gd name="T6" fmla="*/ 0 w 23"/>
                <a:gd name="T7" fmla="*/ 91 h 95"/>
                <a:gd name="T8" fmla="*/ 0 w 23"/>
                <a:gd name="T9" fmla="*/ 5 h 95"/>
                <a:gd name="T10" fmla="*/ 5 w 23"/>
                <a:gd name="T11" fmla="*/ 0 h 95"/>
                <a:gd name="T12" fmla="*/ 18 w 23"/>
                <a:gd name="T13" fmla="*/ 0 h 95"/>
                <a:gd name="T14" fmla="*/ 23 w 23"/>
                <a:gd name="T15" fmla="*/ 5 h 95"/>
                <a:gd name="T16" fmla="*/ 23 w 23"/>
                <a:gd name="T17" fmla="*/ 91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" h="95">
                  <a:moveTo>
                    <a:pt x="23" y="91"/>
                  </a:moveTo>
                  <a:cubicBezTo>
                    <a:pt x="23" y="93"/>
                    <a:pt x="21" y="95"/>
                    <a:pt x="18" y="95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2" y="95"/>
                    <a:pt x="0" y="93"/>
                    <a:pt x="0" y="91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1" y="0"/>
                    <a:pt x="23" y="2"/>
                    <a:pt x="23" y="5"/>
                  </a:cubicBezTo>
                  <a:lnTo>
                    <a:pt x="23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US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76" name="Freeform 21">
              <a:extLst>
                <a:ext uri="{FF2B5EF4-FFF2-40B4-BE49-F238E27FC236}">
                  <a16:creationId xmlns:a16="http://schemas.microsoft.com/office/drawing/2014/main" id="{0B95D1C6-A0B0-4C46-9E07-D9754A0E761A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506" y="2991687"/>
              <a:ext cx="54329" cy="173434"/>
            </a:xfrm>
            <a:custGeom>
              <a:avLst/>
              <a:gdLst>
                <a:gd name="T0" fmla="*/ 22 w 22"/>
                <a:gd name="T1" fmla="*/ 66 h 70"/>
                <a:gd name="T2" fmla="*/ 18 w 22"/>
                <a:gd name="T3" fmla="*/ 70 h 70"/>
                <a:gd name="T4" fmla="*/ 4 w 22"/>
                <a:gd name="T5" fmla="*/ 70 h 70"/>
                <a:gd name="T6" fmla="*/ 0 w 22"/>
                <a:gd name="T7" fmla="*/ 66 h 70"/>
                <a:gd name="T8" fmla="*/ 0 w 22"/>
                <a:gd name="T9" fmla="*/ 5 h 70"/>
                <a:gd name="T10" fmla="*/ 4 w 22"/>
                <a:gd name="T11" fmla="*/ 0 h 70"/>
                <a:gd name="T12" fmla="*/ 18 w 22"/>
                <a:gd name="T13" fmla="*/ 0 h 70"/>
                <a:gd name="T14" fmla="*/ 22 w 22"/>
                <a:gd name="T15" fmla="*/ 5 h 70"/>
                <a:gd name="T16" fmla="*/ 22 w 22"/>
                <a:gd name="T17" fmla="*/ 66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" h="70">
                  <a:moveTo>
                    <a:pt x="22" y="66"/>
                  </a:moveTo>
                  <a:cubicBezTo>
                    <a:pt x="22" y="68"/>
                    <a:pt x="20" y="70"/>
                    <a:pt x="18" y="70"/>
                  </a:cubicBezTo>
                  <a:cubicBezTo>
                    <a:pt x="4" y="70"/>
                    <a:pt x="4" y="70"/>
                    <a:pt x="4" y="70"/>
                  </a:cubicBezTo>
                  <a:cubicBezTo>
                    <a:pt x="2" y="70"/>
                    <a:pt x="0" y="68"/>
                    <a:pt x="0" y="6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0" y="0"/>
                    <a:pt x="22" y="2"/>
                    <a:pt x="22" y="5"/>
                  </a:cubicBezTo>
                  <a:lnTo>
                    <a:pt x="22" y="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US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77" name="Freeform 22">
              <a:extLst>
                <a:ext uri="{FF2B5EF4-FFF2-40B4-BE49-F238E27FC236}">
                  <a16:creationId xmlns:a16="http://schemas.microsoft.com/office/drawing/2014/main" id="{26FFD61C-9173-4FF7-991C-86B417525CEE}"/>
                </a:ext>
              </a:extLst>
            </p:cNvPr>
            <p:cNvSpPr>
              <a:spLocks/>
            </p:cNvSpPr>
            <p:nvPr/>
          </p:nvSpPr>
          <p:spPr bwMode="auto">
            <a:xfrm>
              <a:off x="882237" y="3056462"/>
              <a:ext cx="56418" cy="108657"/>
            </a:xfrm>
            <a:custGeom>
              <a:avLst/>
              <a:gdLst>
                <a:gd name="T0" fmla="*/ 23 w 23"/>
                <a:gd name="T1" fmla="*/ 40 h 44"/>
                <a:gd name="T2" fmla="*/ 18 w 23"/>
                <a:gd name="T3" fmla="*/ 44 h 44"/>
                <a:gd name="T4" fmla="*/ 5 w 23"/>
                <a:gd name="T5" fmla="*/ 44 h 44"/>
                <a:gd name="T6" fmla="*/ 0 w 23"/>
                <a:gd name="T7" fmla="*/ 40 h 44"/>
                <a:gd name="T8" fmla="*/ 0 w 23"/>
                <a:gd name="T9" fmla="*/ 4 h 44"/>
                <a:gd name="T10" fmla="*/ 5 w 23"/>
                <a:gd name="T11" fmla="*/ 0 h 44"/>
                <a:gd name="T12" fmla="*/ 18 w 23"/>
                <a:gd name="T13" fmla="*/ 0 h 44"/>
                <a:gd name="T14" fmla="*/ 23 w 23"/>
                <a:gd name="T15" fmla="*/ 4 h 44"/>
                <a:gd name="T16" fmla="*/ 23 w 23"/>
                <a:gd name="T17" fmla="*/ 4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" h="44">
                  <a:moveTo>
                    <a:pt x="23" y="40"/>
                  </a:moveTo>
                  <a:cubicBezTo>
                    <a:pt x="23" y="42"/>
                    <a:pt x="21" y="44"/>
                    <a:pt x="18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2" y="44"/>
                    <a:pt x="0" y="42"/>
                    <a:pt x="0" y="4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1" y="0"/>
                    <a:pt x="23" y="2"/>
                    <a:pt x="23" y="4"/>
                  </a:cubicBezTo>
                  <a:lnTo>
                    <a:pt x="23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US" sz="1837">
                <a:solidFill>
                  <a:srgbClr val="000000"/>
                </a:solidFill>
                <a:latin typeface="Raleway"/>
              </a:endParaRPr>
            </a:p>
          </p:txBody>
        </p:sp>
      </p:grpSp>
      <p:sp>
        <p:nvSpPr>
          <p:cNvPr id="78" name="Freeform 16">
            <a:extLst>
              <a:ext uri="{FF2B5EF4-FFF2-40B4-BE49-F238E27FC236}">
                <a16:creationId xmlns:a16="http://schemas.microsoft.com/office/drawing/2014/main" id="{65CC3409-7BA7-4904-801B-B3CD3B7BCAAC}"/>
              </a:ext>
            </a:extLst>
          </p:cNvPr>
          <p:cNvSpPr>
            <a:spLocks noEditPoints="1"/>
          </p:cNvSpPr>
          <p:nvPr/>
        </p:nvSpPr>
        <p:spPr bwMode="auto">
          <a:xfrm>
            <a:off x="4886726" y="5920461"/>
            <a:ext cx="329528" cy="329528"/>
          </a:xfrm>
          <a:custGeom>
            <a:avLst/>
            <a:gdLst>
              <a:gd name="T0" fmla="*/ 302 w 603"/>
              <a:gd name="T1" fmla="*/ 604 h 604"/>
              <a:gd name="T2" fmla="*/ 376 w 603"/>
              <a:gd name="T3" fmla="*/ 576 h 604"/>
              <a:gd name="T4" fmla="*/ 401 w 603"/>
              <a:gd name="T5" fmla="*/ 572 h 604"/>
              <a:gd name="T6" fmla="*/ 407 w 603"/>
              <a:gd name="T7" fmla="*/ 569 h 604"/>
              <a:gd name="T8" fmla="*/ 350 w 603"/>
              <a:gd name="T9" fmla="*/ 462 h 604"/>
              <a:gd name="T10" fmla="*/ 493 w 603"/>
              <a:gd name="T11" fmla="*/ 512 h 604"/>
              <a:gd name="T12" fmla="*/ 509 w 603"/>
              <a:gd name="T13" fmla="*/ 501 h 604"/>
              <a:gd name="T14" fmla="*/ 494 w 603"/>
              <a:gd name="T15" fmla="*/ 268 h 604"/>
              <a:gd name="T16" fmla="*/ 574 w 603"/>
              <a:gd name="T17" fmla="*/ 390 h 604"/>
              <a:gd name="T18" fmla="*/ 512 w 603"/>
              <a:gd name="T19" fmla="*/ 231 h 604"/>
              <a:gd name="T20" fmla="*/ 585 w 603"/>
              <a:gd name="T21" fmla="*/ 270 h 604"/>
              <a:gd name="T22" fmla="*/ 531 w 603"/>
              <a:gd name="T23" fmla="*/ 212 h 604"/>
              <a:gd name="T24" fmla="*/ 546 w 603"/>
              <a:gd name="T25" fmla="*/ 157 h 604"/>
              <a:gd name="T26" fmla="*/ 512 w 603"/>
              <a:gd name="T27" fmla="*/ 193 h 604"/>
              <a:gd name="T28" fmla="*/ 438 w 603"/>
              <a:gd name="T29" fmla="*/ 154 h 604"/>
              <a:gd name="T30" fmla="*/ 485 w 603"/>
              <a:gd name="T31" fmla="*/ 85 h 604"/>
              <a:gd name="T32" fmla="*/ 411 w 603"/>
              <a:gd name="T33" fmla="*/ 107 h 604"/>
              <a:gd name="T34" fmla="*/ 305 w 603"/>
              <a:gd name="T35" fmla="*/ 20 h 604"/>
              <a:gd name="T36" fmla="*/ 263 w 603"/>
              <a:gd name="T37" fmla="*/ 21 h 604"/>
              <a:gd name="T38" fmla="*/ 188 w 603"/>
              <a:gd name="T39" fmla="*/ 77 h 604"/>
              <a:gd name="T40" fmla="*/ 168 w 603"/>
              <a:gd name="T41" fmla="*/ 50 h 604"/>
              <a:gd name="T42" fmla="*/ 118 w 603"/>
              <a:gd name="T43" fmla="*/ 83 h 604"/>
              <a:gd name="T44" fmla="*/ 163 w 603"/>
              <a:gd name="T45" fmla="*/ 99 h 604"/>
              <a:gd name="T46" fmla="*/ 75 w 603"/>
              <a:gd name="T47" fmla="*/ 211 h 604"/>
              <a:gd name="T48" fmla="*/ 68 w 603"/>
              <a:gd name="T49" fmla="*/ 150 h 604"/>
              <a:gd name="T50" fmla="*/ 50 w 603"/>
              <a:gd name="T51" fmla="*/ 165 h 604"/>
              <a:gd name="T52" fmla="*/ 35 w 603"/>
              <a:gd name="T53" fmla="*/ 196 h 604"/>
              <a:gd name="T54" fmla="*/ 38 w 603"/>
              <a:gd name="T55" fmla="*/ 305 h 604"/>
              <a:gd name="T56" fmla="*/ 27 w 603"/>
              <a:gd name="T57" fmla="*/ 387 h 604"/>
              <a:gd name="T58" fmla="*/ 53 w 603"/>
              <a:gd name="T59" fmla="*/ 405 h 604"/>
              <a:gd name="T60" fmla="*/ 46 w 603"/>
              <a:gd name="T61" fmla="*/ 435 h 604"/>
              <a:gd name="T62" fmla="*/ 91 w 603"/>
              <a:gd name="T63" fmla="*/ 499 h 604"/>
              <a:gd name="T64" fmla="*/ 107 w 603"/>
              <a:gd name="T65" fmla="*/ 505 h 604"/>
              <a:gd name="T66" fmla="*/ 86 w 603"/>
              <a:gd name="T67" fmla="*/ 393 h 604"/>
              <a:gd name="T68" fmla="*/ 290 w 603"/>
              <a:gd name="T69" fmla="*/ 402 h 604"/>
              <a:gd name="T70" fmla="*/ 244 w 603"/>
              <a:gd name="T71" fmla="*/ 571 h 604"/>
              <a:gd name="T72" fmla="*/ 336 w 603"/>
              <a:gd name="T73" fmla="*/ 450 h 604"/>
              <a:gd name="T74" fmla="*/ 336 w 603"/>
              <a:gd name="T75" fmla="*/ 450 h 604"/>
              <a:gd name="T76" fmla="*/ 260 w 603"/>
              <a:gd name="T77" fmla="*/ 236 h 604"/>
              <a:gd name="T78" fmla="*/ 420 w 603"/>
              <a:gd name="T79" fmla="*/ 172 h 604"/>
              <a:gd name="T80" fmla="*/ 477 w 603"/>
              <a:gd name="T81" fmla="*/ 255 h 604"/>
              <a:gd name="T82" fmla="*/ 71 w 603"/>
              <a:gd name="T83" fmla="*/ 378 h 604"/>
              <a:gd name="T84" fmla="*/ 79 w 603"/>
              <a:gd name="T85" fmla="*/ 257 h 604"/>
              <a:gd name="T86" fmla="*/ 75 w 603"/>
              <a:gd name="T87" fmla="*/ 380 h 604"/>
              <a:gd name="T88" fmla="*/ 221 w 603"/>
              <a:gd name="T89" fmla="*/ 267 h 604"/>
              <a:gd name="T90" fmla="*/ 97 w 603"/>
              <a:gd name="T91" fmla="*/ 218 h 604"/>
              <a:gd name="T92" fmla="*/ 175 w 603"/>
              <a:gd name="T93" fmla="*/ 280 h 604"/>
              <a:gd name="T94" fmla="*/ 57 w 603"/>
              <a:gd name="T95" fmla="*/ 217 h 604"/>
              <a:gd name="T96" fmla="*/ 492 w 603"/>
              <a:gd name="T97" fmla="*/ 230 h 604"/>
              <a:gd name="T98" fmla="*/ 499 w 603"/>
              <a:gd name="T99" fmla="*/ 218 h 604"/>
              <a:gd name="T100" fmla="*/ 201 w 603"/>
              <a:gd name="T101" fmla="*/ 122 h 604"/>
              <a:gd name="T102" fmla="*/ 409 w 603"/>
              <a:gd name="T103" fmla="*/ 148 h 604"/>
              <a:gd name="T104" fmla="*/ 409 w 603"/>
              <a:gd name="T105" fmla="*/ 148 h 604"/>
              <a:gd name="T106" fmla="*/ 281 w 603"/>
              <a:gd name="T107" fmla="*/ 44 h 604"/>
              <a:gd name="T108" fmla="*/ 383 w 603"/>
              <a:gd name="T109" fmla="*/ 125 h 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603" h="604">
                <a:moveTo>
                  <a:pt x="302" y="604"/>
                </a:moveTo>
                <a:cubicBezTo>
                  <a:pt x="135" y="604"/>
                  <a:pt x="0" y="469"/>
                  <a:pt x="0" y="302"/>
                </a:cubicBezTo>
                <a:cubicBezTo>
                  <a:pt x="0" y="136"/>
                  <a:pt x="135" y="0"/>
                  <a:pt x="302" y="0"/>
                </a:cubicBezTo>
                <a:cubicBezTo>
                  <a:pt x="468" y="0"/>
                  <a:pt x="603" y="136"/>
                  <a:pt x="603" y="302"/>
                </a:cubicBezTo>
                <a:cubicBezTo>
                  <a:pt x="603" y="469"/>
                  <a:pt x="468" y="604"/>
                  <a:pt x="302" y="604"/>
                </a:cubicBezTo>
                <a:close/>
                <a:moveTo>
                  <a:pt x="220" y="571"/>
                </a:moveTo>
                <a:cubicBezTo>
                  <a:pt x="219" y="571"/>
                  <a:pt x="218" y="573"/>
                  <a:pt x="218" y="574"/>
                </a:cubicBezTo>
                <a:cubicBezTo>
                  <a:pt x="218" y="581"/>
                  <a:pt x="228" y="584"/>
                  <a:pt x="250" y="585"/>
                </a:cubicBezTo>
                <a:cubicBezTo>
                  <a:pt x="257" y="586"/>
                  <a:pt x="265" y="586"/>
                  <a:pt x="273" y="586"/>
                </a:cubicBezTo>
                <a:cubicBezTo>
                  <a:pt x="305" y="586"/>
                  <a:pt x="340" y="583"/>
                  <a:pt x="376" y="576"/>
                </a:cubicBezTo>
                <a:cubicBezTo>
                  <a:pt x="376" y="576"/>
                  <a:pt x="377" y="577"/>
                  <a:pt x="377" y="577"/>
                </a:cubicBezTo>
                <a:cubicBezTo>
                  <a:pt x="379" y="579"/>
                  <a:pt x="379" y="579"/>
                  <a:pt x="379" y="579"/>
                </a:cubicBezTo>
                <a:cubicBezTo>
                  <a:pt x="381" y="578"/>
                  <a:pt x="381" y="578"/>
                  <a:pt x="381" y="578"/>
                </a:cubicBezTo>
                <a:cubicBezTo>
                  <a:pt x="386" y="577"/>
                  <a:pt x="391" y="575"/>
                  <a:pt x="396" y="574"/>
                </a:cubicBezTo>
                <a:cubicBezTo>
                  <a:pt x="398" y="573"/>
                  <a:pt x="399" y="573"/>
                  <a:pt x="401" y="572"/>
                </a:cubicBezTo>
                <a:cubicBezTo>
                  <a:pt x="403" y="571"/>
                  <a:pt x="403" y="571"/>
                  <a:pt x="403" y="571"/>
                </a:cubicBezTo>
                <a:cubicBezTo>
                  <a:pt x="404" y="571"/>
                  <a:pt x="404" y="571"/>
                  <a:pt x="404" y="571"/>
                </a:cubicBezTo>
                <a:cubicBezTo>
                  <a:pt x="406" y="570"/>
                  <a:pt x="406" y="570"/>
                  <a:pt x="406" y="570"/>
                </a:cubicBezTo>
                <a:cubicBezTo>
                  <a:pt x="406" y="569"/>
                  <a:pt x="406" y="569"/>
                  <a:pt x="406" y="569"/>
                </a:cubicBezTo>
                <a:cubicBezTo>
                  <a:pt x="407" y="569"/>
                  <a:pt x="407" y="569"/>
                  <a:pt x="407" y="569"/>
                </a:cubicBezTo>
                <a:cubicBezTo>
                  <a:pt x="406" y="567"/>
                  <a:pt x="406" y="567"/>
                  <a:pt x="406" y="567"/>
                </a:cubicBezTo>
                <a:cubicBezTo>
                  <a:pt x="406" y="566"/>
                  <a:pt x="406" y="566"/>
                  <a:pt x="406" y="566"/>
                </a:cubicBezTo>
                <a:cubicBezTo>
                  <a:pt x="405" y="563"/>
                  <a:pt x="398" y="558"/>
                  <a:pt x="392" y="558"/>
                </a:cubicBezTo>
                <a:cubicBezTo>
                  <a:pt x="384" y="546"/>
                  <a:pt x="370" y="523"/>
                  <a:pt x="349" y="481"/>
                </a:cubicBezTo>
                <a:cubicBezTo>
                  <a:pt x="353" y="475"/>
                  <a:pt x="353" y="468"/>
                  <a:pt x="350" y="462"/>
                </a:cubicBezTo>
                <a:cubicBezTo>
                  <a:pt x="354" y="457"/>
                  <a:pt x="354" y="457"/>
                  <a:pt x="354" y="457"/>
                </a:cubicBezTo>
                <a:cubicBezTo>
                  <a:pt x="357" y="459"/>
                  <a:pt x="361" y="460"/>
                  <a:pt x="365" y="460"/>
                </a:cubicBezTo>
                <a:cubicBezTo>
                  <a:pt x="369" y="460"/>
                  <a:pt x="374" y="458"/>
                  <a:pt x="377" y="456"/>
                </a:cubicBezTo>
                <a:cubicBezTo>
                  <a:pt x="377" y="456"/>
                  <a:pt x="377" y="456"/>
                  <a:pt x="378" y="456"/>
                </a:cubicBezTo>
                <a:cubicBezTo>
                  <a:pt x="432" y="486"/>
                  <a:pt x="471" y="503"/>
                  <a:pt x="493" y="512"/>
                </a:cubicBezTo>
                <a:cubicBezTo>
                  <a:pt x="494" y="512"/>
                  <a:pt x="494" y="512"/>
                  <a:pt x="494" y="512"/>
                </a:cubicBezTo>
                <a:cubicBezTo>
                  <a:pt x="496" y="513"/>
                  <a:pt x="496" y="513"/>
                  <a:pt x="496" y="513"/>
                </a:cubicBezTo>
                <a:cubicBezTo>
                  <a:pt x="497" y="512"/>
                  <a:pt x="497" y="512"/>
                  <a:pt x="497" y="512"/>
                </a:cubicBezTo>
                <a:cubicBezTo>
                  <a:pt x="500" y="510"/>
                  <a:pt x="502" y="507"/>
                  <a:pt x="504" y="505"/>
                </a:cubicBezTo>
                <a:cubicBezTo>
                  <a:pt x="509" y="501"/>
                  <a:pt x="509" y="501"/>
                  <a:pt x="509" y="501"/>
                </a:cubicBezTo>
                <a:cubicBezTo>
                  <a:pt x="503" y="498"/>
                  <a:pt x="503" y="498"/>
                  <a:pt x="503" y="498"/>
                </a:cubicBezTo>
                <a:cubicBezTo>
                  <a:pt x="480" y="489"/>
                  <a:pt x="441" y="471"/>
                  <a:pt x="386" y="439"/>
                </a:cubicBezTo>
                <a:cubicBezTo>
                  <a:pt x="386" y="433"/>
                  <a:pt x="385" y="428"/>
                  <a:pt x="382" y="424"/>
                </a:cubicBezTo>
                <a:cubicBezTo>
                  <a:pt x="421" y="375"/>
                  <a:pt x="462" y="317"/>
                  <a:pt x="491" y="268"/>
                </a:cubicBezTo>
                <a:cubicBezTo>
                  <a:pt x="492" y="268"/>
                  <a:pt x="493" y="268"/>
                  <a:pt x="494" y="268"/>
                </a:cubicBezTo>
                <a:cubicBezTo>
                  <a:pt x="522" y="315"/>
                  <a:pt x="546" y="363"/>
                  <a:pt x="561" y="404"/>
                </a:cubicBezTo>
                <a:cubicBezTo>
                  <a:pt x="565" y="414"/>
                  <a:pt x="565" y="414"/>
                  <a:pt x="565" y="414"/>
                </a:cubicBezTo>
                <a:cubicBezTo>
                  <a:pt x="569" y="404"/>
                  <a:pt x="569" y="404"/>
                  <a:pt x="569" y="404"/>
                </a:cubicBezTo>
                <a:cubicBezTo>
                  <a:pt x="570" y="400"/>
                  <a:pt x="572" y="396"/>
                  <a:pt x="573" y="392"/>
                </a:cubicBezTo>
                <a:cubicBezTo>
                  <a:pt x="574" y="390"/>
                  <a:pt x="574" y="390"/>
                  <a:pt x="574" y="390"/>
                </a:cubicBezTo>
                <a:cubicBezTo>
                  <a:pt x="573" y="389"/>
                  <a:pt x="573" y="389"/>
                  <a:pt x="573" y="389"/>
                </a:cubicBezTo>
                <a:cubicBezTo>
                  <a:pt x="562" y="361"/>
                  <a:pt x="543" y="316"/>
                  <a:pt x="509" y="259"/>
                </a:cubicBezTo>
                <a:cubicBezTo>
                  <a:pt x="511" y="254"/>
                  <a:pt x="511" y="248"/>
                  <a:pt x="508" y="242"/>
                </a:cubicBezTo>
                <a:cubicBezTo>
                  <a:pt x="508" y="242"/>
                  <a:pt x="507" y="241"/>
                  <a:pt x="507" y="241"/>
                </a:cubicBezTo>
                <a:cubicBezTo>
                  <a:pt x="509" y="237"/>
                  <a:pt x="511" y="234"/>
                  <a:pt x="512" y="231"/>
                </a:cubicBezTo>
                <a:cubicBezTo>
                  <a:pt x="514" y="231"/>
                  <a:pt x="515" y="231"/>
                  <a:pt x="516" y="231"/>
                </a:cubicBezTo>
                <a:cubicBezTo>
                  <a:pt x="518" y="231"/>
                  <a:pt x="520" y="231"/>
                  <a:pt x="522" y="230"/>
                </a:cubicBezTo>
                <a:cubicBezTo>
                  <a:pt x="523" y="230"/>
                  <a:pt x="524" y="229"/>
                  <a:pt x="525" y="228"/>
                </a:cubicBezTo>
                <a:cubicBezTo>
                  <a:pt x="544" y="240"/>
                  <a:pt x="561" y="252"/>
                  <a:pt x="577" y="264"/>
                </a:cubicBezTo>
                <a:cubicBezTo>
                  <a:pt x="585" y="270"/>
                  <a:pt x="585" y="270"/>
                  <a:pt x="585" y="270"/>
                </a:cubicBezTo>
                <a:cubicBezTo>
                  <a:pt x="584" y="260"/>
                  <a:pt x="584" y="260"/>
                  <a:pt x="584" y="260"/>
                </a:cubicBezTo>
                <a:cubicBezTo>
                  <a:pt x="583" y="256"/>
                  <a:pt x="582" y="253"/>
                  <a:pt x="582" y="249"/>
                </a:cubicBezTo>
                <a:cubicBezTo>
                  <a:pt x="581" y="248"/>
                  <a:pt x="581" y="248"/>
                  <a:pt x="581" y="248"/>
                </a:cubicBezTo>
                <a:cubicBezTo>
                  <a:pt x="580" y="247"/>
                  <a:pt x="580" y="247"/>
                  <a:pt x="580" y="247"/>
                </a:cubicBezTo>
                <a:cubicBezTo>
                  <a:pt x="565" y="235"/>
                  <a:pt x="549" y="223"/>
                  <a:pt x="531" y="212"/>
                </a:cubicBezTo>
                <a:cubicBezTo>
                  <a:pt x="531" y="210"/>
                  <a:pt x="530" y="207"/>
                  <a:pt x="529" y="205"/>
                </a:cubicBezTo>
                <a:cubicBezTo>
                  <a:pt x="529" y="204"/>
                  <a:pt x="528" y="203"/>
                  <a:pt x="527" y="202"/>
                </a:cubicBezTo>
                <a:cubicBezTo>
                  <a:pt x="535" y="187"/>
                  <a:pt x="541" y="173"/>
                  <a:pt x="547" y="160"/>
                </a:cubicBezTo>
                <a:cubicBezTo>
                  <a:pt x="547" y="158"/>
                  <a:pt x="547" y="158"/>
                  <a:pt x="547" y="158"/>
                </a:cubicBezTo>
                <a:cubicBezTo>
                  <a:pt x="546" y="157"/>
                  <a:pt x="546" y="157"/>
                  <a:pt x="546" y="157"/>
                </a:cubicBezTo>
                <a:cubicBezTo>
                  <a:pt x="545" y="154"/>
                  <a:pt x="543" y="151"/>
                  <a:pt x="541" y="149"/>
                </a:cubicBezTo>
                <a:cubicBezTo>
                  <a:pt x="537" y="141"/>
                  <a:pt x="537" y="141"/>
                  <a:pt x="537" y="141"/>
                </a:cubicBezTo>
                <a:cubicBezTo>
                  <a:pt x="534" y="149"/>
                  <a:pt x="534" y="149"/>
                  <a:pt x="534" y="149"/>
                </a:cubicBezTo>
                <a:cubicBezTo>
                  <a:pt x="528" y="162"/>
                  <a:pt x="520" y="177"/>
                  <a:pt x="512" y="193"/>
                </a:cubicBezTo>
                <a:cubicBezTo>
                  <a:pt x="512" y="193"/>
                  <a:pt x="512" y="193"/>
                  <a:pt x="512" y="193"/>
                </a:cubicBezTo>
                <a:cubicBezTo>
                  <a:pt x="510" y="193"/>
                  <a:pt x="508" y="193"/>
                  <a:pt x="506" y="194"/>
                </a:cubicBezTo>
                <a:cubicBezTo>
                  <a:pt x="505" y="194"/>
                  <a:pt x="504" y="195"/>
                  <a:pt x="504" y="195"/>
                </a:cubicBezTo>
                <a:cubicBezTo>
                  <a:pt x="489" y="187"/>
                  <a:pt x="474" y="178"/>
                  <a:pt x="458" y="171"/>
                </a:cubicBezTo>
                <a:cubicBezTo>
                  <a:pt x="458" y="167"/>
                  <a:pt x="456" y="163"/>
                  <a:pt x="453" y="160"/>
                </a:cubicBezTo>
                <a:cubicBezTo>
                  <a:pt x="449" y="156"/>
                  <a:pt x="444" y="154"/>
                  <a:pt x="438" y="154"/>
                </a:cubicBezTo>
                <a:cubicBezTo>
                  <a:pt x="438" y="154"/>
                  <a:pt x="437" y="154"/>
                  <a:pt x="437" y="154"/>
                </a:cubicBezTo>
                <a:cubicBezTo>
                  <a:pt x="432" y="147"/>
                  <a:pt x="426" y="141"/>
                  <a:pt x="421" y="135"/>
                </a:cubicBezTo>
                <a:cubicBezTo>
                  <a:pt x="424" y="131"/>
                  <a:pt x="424" y="126"/>
                  <a:pt x="423" y="121"/>
                </a:cubicBezTo>
                <a:cubicBezTo>
                  <a:pt x="444" y="108"/>
                  <a:pt x="463" y="97"/>
                  <a:pt x="480" y="88"/>
                </a:cubicBezTo>
                <a:cubicBezTo>
                  <a:pt x="485" y="85"/>
                  <a:pt x="485" y="85"/>
                  <a:pt x="485" y="85"/>
                </a:cubicBezTo>
                <a:cubicBezTo>
                  <a:pt x="481" y="81"/>
                  <a:pt x="481" y="81"/>
                  <a:pt x="481" y="81"/>
                </a:cubicBezTo>
                <a:cubicBezTo>
                  <a:pt x="478" y="79"/>
                  <a:pt x="475" y="77"/>
                  <a:pt x="473" y="75"/>
                </a:cubicBezTo>
                <a:cubicBezTo>
                  <a:pt x="471" y="73"/>
                  <a:pt x="471" y="73"/>
                  <a:pt x="471" y="73"/>
                </a:cubicBezTo>
                <a:cubicBezTo>
                  <a:pt x="468" y="75"/>
                  <a:pt x="468" y="75"/>
                  <a:pt x="468" y="75"/>
                </a:cubicBezTo>
                <a:cubicBezTo>
                  <a:pt x="451" y="84"/>
                  <a:pt x="432" y="94"/>
                  <a:pt x="411" y="107"/>
                </a:cubicBezTo>
                <a:cubicBezTo>
                  <a:pt x="409" y="106"/>
                  <a:pt x="406" y="105"/>
                  <a:pt x="403" y="105"/>
                </a:cubicBezTo>
                <a:cubicBezTo>
                  <a:pt x="401" y="105"/>
                  <a:pt x="399" y="106"/>
                  <a:pt x="397" y="106"/>
                </a:cubicBezTo>
                <a:cubicBezTo>
                  <a:pt x="365" y="73"/>
                  <a:pt x="333" y="45"/>
                  <a:pt x="306" y="29"/>
                </a:cubicBezTo>
                <a:cubicBezTo>
                  <a:pt x="307" y="27"/>
                  <a:pt x="307" y="24"/>
                  <a:pt x="306" y="22"/>
                </a:cubicBezTo>
                <a:cubicBezTo>
                  <a:pt x="306" y="21"/>
                  <a:pt x="306" y="21"/>
                  <a:pt x="305" y="20"/>
                </a:cubicBezTo>
                <a:cubicBezTo>
                  <a:pt x="304" y="17"/>
                  <a:pt x="304" y="17"/>
                  <a:pt x="304" y="17"/>
                </a:cubicBezTo>
                <a:cubicBezTo>
                  <a:pt x="301" y="17"/>
                  <a:pt x="301" y="17"/>
                  <a:pt x="301" y="17"/>
                </a:cubicBezTo>
                <a:cubicBezTo>
                  <a:pt x="289" y="17"/>
                  <a:pt x="278" y="18"/>
                  <a:pt x="266" y="19"/>
                </a:cubicBezTo>
                <a:cubicBezTo>
                  <a:pt x="264" y="20"/>
                  <a:pt x="264" y="20"/>
                  <a:pt x="264" y="20"/>
                </a:cubicBezTo>
                <a:cubicBezTo>
                  <a:pt x="263" y="21"/>
                  <a:pt x="263" y="21"/>
                  <a:pt x="263" y="21"/>
                </a:cubicBezTo>
                <a:cubicBezTo>
                  <a:pt x="261" y="25"/>
                  <a:pt x="260" y="28"/>
                  <a:pt x="261" y="32"/>
                </a:cubicBezTo>
                <a:cubicBezTo>
                  <a:pt x="261" y="32"/>
                  <a:pt x="261" y="32"/>
                  <a:pt x="261" y="33"/>
                </a:cubicBezTo>
                <a:cubicBezTo>
                  <a:pt x="240" y="47"/>
                  <a:pt x="220" y="63"/>
                  <a:pt x="201" y="79"/>
                </a:cubicBezTo>
                <a:cubicBezTo>
                  <a:pt x="198" y="78"/>
                  <a:pt x="194" y="77"/>
                  <a:pt x="190" y="77"/>
                </a:cubicBezTo>
                <a:cubicBezTo>
                  <a:pt x="189" y="77"/>
                  <a:pt x="189" y="77"/>
                  <a:pt x="188" y="77"/>
                </a:cubicBezTo>
                <a:cubicBezTo>
                  <a:pt x="185" y="65"/>
                  <a:pt x="183" y="55"/>
                  <a:pt x="183" y="49"/>
                </a:cubicBezTo>
                <a:cubicBezTo>
                  <a:pt x="183" y="43"/>
                  <a:pt x="183" y="43"/>
                  <a:pt x="183" y="43"/>
                </a:cubicBezTo>
                <a:cubicBezTo>
                  <a:pt x="177" y="46"/>
                  <a:pt x="177" y="46"/>
                  <a:pt x="177" y="46"/>
                </a:cubicBezTo>
                <a:cubicBezTo>
                  <a:pt x="175" y="46"/>
                  <a:pt x="173" y="48"/>
                  <a:pt x="171" y="49"/>
                </a:cubicBezTo>
                <a:cubicBezTo>
                  <a:pt x="168" y="50"/>
                  <a:pt x="168" y="50"/>
                  <a:pt x="168" y="50"/>
                </a:cubicBezTo>
                <a:cubicBezTo>
                  <a:pt x="168" y="53"/>
                  <a:pt x="168" y="53"/>
                  <a:pt x="168" y="53"/>
                </a:cubicBezTo>
                <a:cubicBezTo>
                  <a:pt x="168" y="60"/>
                  <a:pt x="169" y="70"/>
                  <a:pt x="172" y="84"/>
                </a:cubicBezTo>
                <a:cubicBezTo>
                  <a:pt x="171" y="84"/>
                  <a:pt x="171" y="85"/>
                  <a:pt x="171" y="85"/>
                </a:cubicBezTo>
                <a:cubicBezTo>
                  <a:pt x="154" y="83"/>
                  <a:pt x="138" y="83"/>
                  <a:pt x="123" y="83"/>
                </a:cubicBezTo>
                <a:cubicBezTo>
                  <a:pt x="118" y="83"/>
                  <a:pt x="118" y="83"/>
                  <a:pt x="118" y="83"/>
                </a:cubicBezTo>
                <a:cubicBezTo>
                  <a:pt x="117" y="84"/>
                  <a:pt x="117" y="84"/>
                  <a:pt x="117" y="84"/>
                </a:cubicBezTo>
                <a:cubicBezTo>
                  <a:pt x="116" y="85"/>
                  <a:pt x="114" y="87"/>
                  <a:pt x="112" y="88"/>
                </a:cubicBezTo>
                <a:cubicBezTo>
                  <a:pt x="103" y="96"/>
                  <a:pt x="103" y="96"/>
                  <a:pt x="103" y="96"/>
                </a:cubicBezTo>
                <a:cubicBezTo>
                  <a:pt x="114" y="96"/>
                  <a:pt x="114" y="96"/>
                  <a:pt x="114" y="96"/>
                </a:cubicBezTo>
                <a:cubicBezTo>
                  <a:pt x="129" y="96"/>
                  <a:pt x="146" y="97"/>
                  <a:pt x="163" y="99"/>
                </a:cubicBezTo>
                <a:cubicBezTo>
                  <a:pt x="162" y="104"/>
                  <a:pt x="163" y="108"/>
                  <a:pt x="165" y="113"/>
                </a:cubicBezTo>
                <a:cubicBezTo>
                  <a:pt x="134" y="143"/>
                  <a:pt x="106" y="177"/>
                  <a:pt x="85" y="210"/>
                </a:cubicBezTo>
                <a:cubicBezTo>
                  <a:pt x="84" y="210"/>
                  <a:pt x="84" y="210"/>
                  <a:pt x="83" y="209"/>
                </a:cubicBezTo>
                <a:cubicBezTo>
                  <a:pt x="82" y="209"/>
                  <a:pt x="82" y="209"/>
                  <a:pt x="82" y="209"/>
                </a:cubicBezTo>
                <a:cubicBezTo>
                  <a:pt x="79" y="209"/>
                  <a:pt x="77" y="210"/>
                  <a:pt x="75" y="211"/>
                </a:cubicBezTo>
                <a:cubicBezTo>
                  <a:pt x="71" y="207"/>
                  <a:pt x="68" y="204"/>
                  <a:pt x="64" y="200"/>
                </a:cubicBezTo>
                <a:cubicBezTo>
                  <a:pt x="65" y="195"/>
                  <a:pt x="63" y="191"/>
                  <a:pt x="60" y="189"/>
                </a:cubicBezTo>
                <a:cubicBezTo>
                  <a:pt x="60" y="189"/>
                  <a:pt x="60" y="189"/>
                  <a:pt x="60" y="189"/>
                </a:cubicBezTo>
                <a:cubicBezTo>
                  <a:pt x="62" y="176"/>
                  <a:pt x="64" y="163"/>
                  <a:pt x="68" y="152"/>
                </a:cubicBezTo>
                <a:cubicBezTo>
                  <a:pt x="68" y="150"/>
                  <a:pt x="68" y="150"/>
                  <a:pt x="68" y="150"/>
                </a:cubicBezTo>
                <a:cubicBezTo>
                  <a:pt x="61" y="147"/>
                  <a:pt x="61" y="147"/>
                  <a:pt x="61" y="147"/>
                </a:cubicBezTo>
                <a:cubicBezTo>
                  <a:pt x="60" y="149"/>
                  <a:pt x="60" y="149"/>
                  <a:pt x="60" y="149"/>
                </a:cubicBezTo>
                <a:cubicBezTo>
                  <a:pt x="57" y="154"/>
                  <a:pt x="54" y="159"/>
                  <a:pt x="51" y="164"/>
                </a:cubicBezTo>
                <a:cubicBezTo>
                  <a:pt x="50" y="164"/>
                  <a:pt x="50" y="164"/>
                  <a:pt x="50" y="164"/>
                </a:cubicBezTo>
                <a:cubicBezTo>
                  <a:pt x="50" y="165"/>
                  <a:pt x="50" y="165"/>
                  <a:pt x="50" y="165"/>
                </a:cubicBezTo>
                <a:cubicBezTo>
                  <a:pt x="49" y="171"/>
                  <a:pt x="48" y="177"/>
                  <a:pt x="47" y="183"/>
                </a:cubicBezTo>
                <a:cubicBezTo>
                  <a:pt x="43" y="179"/>
                  <a:pt x="43" y="179"/>
                  <a:pt x="43" y="179"/>
                </a:cubicBezTo>
                <a:cubicBezTo>
                  <a:pt x="40" y="186"/>
                  <a:pt x="40" y="186"/>
                  <a:pt x="40" y="186"/>
                </a:cubicBezTo>
                <a:cubicBezTo>
                  <a:pt x="39" y="188"/>
                  <a:pt x="37" y="191"/>
                  <a:pt x="36" y="193"/>
                </a:cubicBezTo>
                <a:cubicBezTo>
                  <a:pt x="35" y="196"/>
                  <a:pt x="35" y="196"/>
                  <a:pt x="35" y="196"/>
                </a:cubicBezTo>
                <a:cubicBezTo>
                  <a:pt x="41" y="202"/>
                  <a:pt x="41" y="202"/>
                  <a:pt x="41" y="202"/>
                </a:cubicBezTo>
                <a:cubicBezTo>
                  <a:pt x="41" y="205"/>
                  <a:pt x="42" y="208"/>
                  <a:pt x="43" y="210"/>
                </a:cubicBezTo>
                <a:cubicBezTo>
                  <a:pt x="42" y="229"/>
                  <a:pt x="41" y="251"/>
                  <a:pt x="43" y="273"/>
                </a:cubicBezTo>
                <a:cubicBezTo>
                  <a:pt x="38" y="276"/>
                  <a:pt x="35" y="283"/>
                  <a:pt x="34" y="290"/>
                </a:cubicBezTo>
                <a:cubicBezTo>
                  <a:pt x="34" y="295"/>
                  <a:pt x="35" y="301"/>
                  <a:pt x="38" y="305"/>
                </a:cubicBezTo>
                <a:cubicBezTo>
                  <a:pt x="30" y="328"/>
                  <a:pt x="25" y="351"/>
                  <a:pt x="23" y="373"/>
                </a:cubicBezTo>
                <a:cubicBezTo>
                  <a:pt x="23" y="373"/>
                  <a:pt x="23" y="373"/>
                  <a:pt x="23" y="373"/>
                </a:cubicBezTo>
                <a:cubicBezTo>
                  <a:pt x="23" y="374"/>
                  <a:pt x="23" y="374"/>
                  <a:pt x="23" y="374"/>
                </a:cubicBezTo>
                <a:cubicBezTo>
                  <a:pt x="24" y="378"/>
                  <a:pt x="25" y="381"/>
                  <a:pt x="26" y="385"/>
                </a:cubicBezTo>
                <a:cubicBezTo>
                  <a:pt x="27" y="387"/>
                  <a:pt x="27" y="387"/>
                  <a:pt x="27" y="387"/>
                </a:cubicBezTo>
                <a:cubicBezTo>
                  <a:pt x="34" y="386"/>
                  <a:pt x="34" y="386"/>
                  <a:pt x="34" y="386"/>
                </a:cubicBezTo>
                <a:cubicBezTo>
                  <a:pt x="34" y="384"/>
                  <a:pt x="34" y="384"/>
                  <a:pt x="34" y="384"/>
                </a:cubicBezTo>
                <a:cubicBezTo>
                  <a:pt x="36" y="364"/>
                  <a:pt x="40" y="343"/>
                  <a:pt x="47" y="321"/>
                </a:cubicBezTo>
                <a:cubicBezTo>
                  <a:pt x="50" y="341"/>
                  <a:pt x="53" y="361"/>
                  <a:pt x="58" y="382"/>
                </a:cubicBezTo>
                <a:cubicBezTo>
                  <a:pt x="52" y="387"/>
                  <a:pt x="51" y="396"/>
                  <a:pt x="53" y="405"/>
                </a:cubicBezTo>
                <a:cubicBezTo>
                  <a:pt x="53" y="405"/>
                  <a:pt x="54" y="406"/>
                  <a:pt x="54" y="406"/>
                </a:cubicBezTo>
                <a:cubicBezTo>
                  <a:pt x="49" y="413"/>
                  <a:pt x="46" y="419"/>
                  <a:pt x="43" y="424"/>
                </a:cubicBezTo>
                <a:cubicBezTo>
                  <a:pt x="42" y="426"/>
                  <a:pt x="42" y="426"/>
                  <a:pt x="42" y="426"/>
                </a:cubicBezTo>
                <a:cubicBezTo>
                  <a:pt x="43" y="428"/>
                  <a:pt x="43" y="428"/>
                  <a:pt x="43" y="428"/>
                </a:cubicBezTo>
                <a:cubicBezTo>
                  <a:pt x="44" y="430"/>
                  <a:pt x="45" y="433"/>
                  <a:pt x="46" y="435"/>
                </a:cubicBezTo>
                <a:cubicBezTo>
                  <a:pt x="50" y="442"/>
                  <a:pt x="50" y="442"/>
                  <a:pt x="50" y="442"/>
                </a:cubicBezTo>
                <a:cubicBezTo>
                  <a:pt x="54" y="435"/>
                  <a:pt x="54" y="435"/>
                  <a:pt x="54" y="435"/>
                </a:cubicBezTo>
                <a:cubicBezTo>
                  <a:pt x="56" y="430"/>
                  <a:pt x="60" y="425"/>
                  <a:pt x="65" y="419"/>
                </a:cubicBezTo>
                <a:cubicBezTo>
                  <a:pt x="65" y="419"/>
                  <a:pt x="66" y="420"/>
                  <a:pt x="67" y="420"/>
                </a:cubicBezTo>
                <a:cubicBezTo>
                  <a:pt x="74" y="447"/>
                  <a:pt x="82" y="474"/>
                  <a:pt x="91" y="499"/>
                </a:cubicBezTo>
                <a:cubicBezTo>
                  <a:pt x="92" y="499"/>
                  <a:pt x="92" y="499"/>
                  <a:pt x="92" y="499"/>
                </a:cubicBezTo>
                <a:cubicBezTo>
                  <a:pt x="92" y="500"/>
                  <a:pt x="92" y="500"/>
                  <a:pt x="92" y="500"/>
                </a:cubicBezTo>
                <a:cubicBezTo>
                  <a:pt x="95" y="503"/>
                  <a:pt x="97" y="505"/>
                  <a:pt x="99" y="508"/>
                </a:cubicBezTo>
                <a:cubicBezTo>
                  <a:pt x="101" y="509"/>
                  <a:pt x="101" y="509"/>
                  <a:pt x="101" y="509"/>
                </a:cubicBezTo>
                <a:cubicBezTo>
                  <a:pt x="107" y="505"/>
                  <a:pt x="107" y="505"/>
                  <a:pt x="107" y="505"/>
                </a:cubicBezTo>
                <a:cubicBezTo>
                  <a:pt x="106" y="503"/>
                  <a:pt x="106" y="503"/>
                  <a:pt x="106" y="503"/>
                </a:cubicBezTo>
                <a:cubicBezTo>
                  <a:pt x="96" y="476"/>
                  <a:pt x="88" y="448"/>
                  <a:pt x="80" y="418"/>
                </a:cubicBezTo>
                <a:cubicBezTo>
                  <a:pt x="83" y="417"/>
                  <a:pt x="85" y="414"/>
                  <a:pt x="87" y="410"/>
                </a:cubicBezTo>
                <a:cubicBezTo>
                  <a:pt x="88" y="405"/>
                  <a:pt x="88" y="400"/>
                  <a:pt x="87" y="394"/>
                </a:cubicBezTo>
                <a:cubicBezTo>
                  <a:pt x="86" y="394"/>
                  <a:pt x="86" y="393"/>
                  <a:pt x="86" y="393"/>
                </a:cubicBezTo>
                <a:cubicBezTo>
                  <a:pt x="104" y="372"/>
                  <a:pt x="128" y="348"/>
                  <a:pt x="156" y="324"/>
                </a:cubicBezTo>
                <a:cubicBezTo>
                  <a:pt x="159" y="326"/>
                  <a:pt x="164" y="327"/>
                  <a:pt x="168" y="327"/>
                </a:cubicBezTo>
                <a:cubicBezTo>
                  <a:pt x="170" y="327"/>
                  <a:pt x="172" y="327"/>
                  <a:pt x="173" y="327"/>
                </a:cubicBezTo>
                <a:cubicBezTo>
                  <a:pt x="176" y="326"/>
                  <a:pt x="178" y="325"/>
                  <a:pt x="180" y="324"/>
                </a:cubicBezTo>
                <a:cubicBezTo>
                  <a:pt x="215" y="351"/>
                  <a:pt x="253" y="378"/>
                  <a:pt x="290" y="402"/>
                </a:cubicBezTo>
                <a:cubicBezTo>
                  <a:pt x="298" y="421"/>
                  <a:pt x="307" y="440"/>
                  <a:pt x="316" y="457"/>
                </a:cubicBezTo>
                <a:cubicBezTo>
                  <a:pt x="312" y="462"/>
                  <a:pt x="311" y="469"/>
                  <a:pt x="313" y="476"/>
                </a:cubicBezTo>
                <a:cubicBezTo>
                  <a:pt x="281" y="512"/>
                  <a:pt x="251" y="543"/>
                  <a:pt x="220" y="571"/>
                </a:cubicBezTo>
                <a:close/>
                <a:moveTo>
                  <a:pt x="282" y="573"/>
                </a:moveTo>
                <a:cubicBezTo>
                  <a:pt x="264" y="573"/>
                  <a:pt x="251" y="572"/>
                  <a:pt x="244" y="571"/>
                </a:cubicBezTo>
                <a:cubicBezTo>
                  <a:pt x="271" y="547"/>
                  <a:pt x="298" y="520"/>
                  <a:pt x="326" y="489"/>
                </a:cubicBezTo>
                <a:cubicBezTo>
                  <a:pt x="328" y="490"/>
                  <a:pt x="331" y="490"/>
                  <a:pt x="333" y="490"/>
                </a:cubicBezTo>
                <a:cubicBezTo>
                  <a:pt x="354" y="530"/>
                  <a:pt x="368" y="552"/>
                  <a:pt x="377" y="564"/>
                </a:cubicBezTo>
                <a:cubicBezTo>
                  <a:pt x="345" y="570"/>
                  <a:pt x="313" y="573"/>
                  <a:pt x="282" y="573"/>
                </a:cubicBezTo>
                <a:close/>
                <a:moveTo>
                  <a:pt x="336" y="450"/>
                </a:moveTo>
                <a:cubicBezTo>
                  <a:pt x="335" y="450"/>
                  <a:pt x="335" y="450"/>
                  <a:pt x="334" y="450"/>
                </a:cubicBezTo>
                <a:cubicBezTo>
                  <a:pt x="330" y="441"/>
                  <a:pt x="325" y="431"/>
                  <a:pt x="321" y="422"/>
                </a:cubicBezTo>
                <a:cubicBezTo>
                  <a:pt x="327" y="426"/>
                  <a:pt x="334" y="430"/>
                  <a:pt x="340" y="434"/>
                </a:cubicBezTo>
                <a:cubicBezTo>
                  <a:pt x="340" y="437"/>
                  <a:pt x="341" y="440"/>
                  <a:pt x="342" y="443"/>
                </a:cubicBezTo>
                <a:cubicBezTo>
                  <a:pt x="340" y="445"/>
                  <a:pt x="338" y="448"/>
                  <a:pt x="336" y="450"/>
                </a:cubicBezTo>
                <a:close/>
                <a:moveTo>
                  <a:pt x="350" y="417"/>
                </a:moveTo>
                <a:cubicBezTo>
                  <a:pt x="335" y="408"/>
                  <a:pt x="320" y="398"/>
                  <a:pt x="306" y="389"/>
                </a:cubicBezTo>
                <a:cubicBezTo>
                  <a:pt x="288" y="350"/>
                  <a:pt x="270" y="307"/>
                  <a:pt x="254" y="266"/>
                </a:cubicBezTo>
                <a:cubicBezTo>
                  <a:pt x="261" y="260"/>
                  <a:pt x="263" y="249"/>
                  <a:pt x="261" y="239"/>
                </a:cubicBezTo>
                <a:cubicBezTo>
                  <a:pt x="261" y="238"/>
                  <a:pt x="260" y="237"/>
                  <a:pt x="260" y="236"/>
                </a:cubicBezTo>
                <a:cubicBezTo>
                  <a:pt x="293" y="210"/>
                  <a:pt x="328" y="184"/>
                  <a:pt x="362" y="161"/>
                </a:cubicBezTo>
                <a:cubicBezTo>
                  <a:pt x="366" y="164"/>
                  <a:pt x="371" y="166"/>
                  <a:pt x="376" y="166"/>
                </a:cubicBezTo>
                <a:cubicBezTo>
                  <a:pt x="381" y="166"/>
                  <a:pt x="386" y="164"/>
                  <a:pt x="390" y="161"/>
                </a:cubicBezTo>
                <a:cubicBezTo>
                  <a:pt x="390" y="160"/>
                  <a:pt x="391" y="160"/>
                  <a:pt x="391" y="159"/>
                </a:cubicBezTo>
                <a:cubicBezTo>
                  <a:pt x="400" y="163"/>
                  <a:pt x="410" y="168"/>
                  <a:pt x="420" y="172"/>
                </a:cubicBezTo>
                <a:cubicBezTo>
                  <a:pt x="420" y="177"/>
                  <a:pt x="422" y="182"/>
                  <a:pt x="426" y="186"/>
                </a:cubicBezTo>
                <a:cubicBezTo>
                  <a:pt x="430" y="190"/>
                  <a:pt x="435" y="192"/>
                  <a:pt x="441" y="192"/>
                </a:cubicBezTo>
                <a:cubicBezTo>
                  <a:pt x="442" y="192"/>
                  <a:pt x="442" y="192"/>
                  <a:pt x="443" y="192"/>
                </a:cubicBezTo>
                <a:cubicBezTo>
                  <a:pt x="455" y="208"/>
                  <a:pt x="466" y="224"/>
                  <a:pt x="476" y="241"/>
                </a:cubicBezTo>
                <a:cubicBezTo>
                  <a:pt x="475" y="245"/>
                  <a:pt x="475" y="250"/>
                  <a:pt x="477" y="255"/>
                </a:cubicBezTo>
                <a:cubicBezTo>
                  <a:pt x="447" y="305"/>
                  <a:pt x="406" y="364"/>
                  <a:pt x="366" y="414"/>
                </a:cubicBezTo>
                <a:cubicBezTo>
                  <a:pt x="364" y="413"/>
                  <a:pt x="363" y="413"/>
                  <a:pt x="362" y="413"/>
                </a:cubicBezTo>
                <a:cubicBezTo>
                  <a:pt x="357" y="413"/>
                  <a:pt x="353" y="414"/>
                  <a:pt x="350" y="417"/>
                </a:cubicBezTo>
                <a:close/>
                <a:moveTo>
                  <a:pt x="75" y="380"/>
                </a:moveTo>
                <a:cubicBezTo>
                  <a:pt x="73" y="379"/>
                  <a:pt x="72" y="379"/>
                  <a:pt x="71" y="378"/>
                </a:cubicBezTo>
                <a:cubicBezTo>
                  <a:pt x="66" y="355"/>
                  <a:pt x="62" y="332"/>
                  <a:pt x="60" y="310"/>
                </a:cubicBezTo>
                <a:cubicBezTo>
                  <a:pt x="65" y="306"/>
                  <a:pt x="68" y="300"/>
                  <a:pt x="69" y="292"/>
                </a:cubicBezTo>
                <a:cubicBezTo>
                  <a:pt x="69" y="287"/>
                  <a:pt x="68" y="281"/>
                  <a:pt x="65" y="276"/>
                </a:cubicBezTo>
                <a:cubicBezTo>
                  <a:pt x="68" y="270"/>
                  <a:pt x="71" y="263"/>
                  <a:pt x="75" y="256"/>
                </a:cubicBezTo>
                <a:cubicBezTo>
                  <a:pt x="76" y="256"/>
                  <a:pt x="78" y="257"/>
                  <a:pt x="79" y="257"/>
                </a:cubicBezTo>
                <a:cubicBezTo>
                  <a:pt x="80" y="257"/>
                  <a:pt x="80" y="257"/>
                  <a:pt x="81" y="257"/>
                </a:cubicBezTo>
                <a:cubicBezTo>
                  <a:pt x="85" y="257"/>
                  <a:pt x="90" y="255"/>
                  <a:pt x="93" y="252"/>
                </a:cubicBezTo>
                <a:cubicBezTo>
                  <a:pt x="110" y="266"/>
                  <a:pt x="127" y="281"/>
                  <a:pt x="145" y="296"/>
                </a:cubicBezTo>
                <a:cubicBezTo>
                  <a:pt x="144" y="300"/>
                  <a:pt x="144" y="304"/>
                  <a:pt x="145" y="308"/>
                </a:cubicBezTo>
                <a:cubicBezTo>
                  <a:pt x="117" y="333"/>
                  <a:pt x="93" y="358"/>
                  <a:pt x="75" y="380"/>
                </a:cubicBezTo>
                <a:close/>
                <a:moveTo>
                  <a:pt x="274" y="368"/>
                </a:moveTo>
                <a:cubicBezTo>
                  <a:pt x="246" y="348"/>
                  <a:pt x="217" y="328"/>
                  <a:pt x="190" y="307"/>
                </a:cubicBezTo>
                <a:cubicBezTo>
                  <a:pt x="191" y="304"/>
                  <a:pt x="191" y="301"/>
                  <a:pt x="190" y="298"/>
                </a:cubicBezTo>
                <a:cubicBezTo>
                  <a:pt x="190" y="296"/>
                  <a:pt x="189" y="295"/>
                  <a:pt x="189" y="294"/>
                </a:cubicBezTo>
                <a:cubicBezTo>
                  <a:pt x="199" y="285"/>
                  <a:pt x="210" y="276"/>
                  <a:pt x="221" y="267"/>
                </a:cubicBezTo>
                <a:cubicBezTo>
                  <a:pt x="225" y="270"/>
                  <a:pt x="230" y="272"/>
                  <a:pt x="235" y="273"/>
                </a:cubicBezTo>
                <a:cubicBezTo>
                  <a:pt x="247" y="304"/>
                  <a:pt x="261" y="337"/>
                  <a:pt x="274" y="368"/>
                </a:cubicBezTo>
                <a:close/>
                <a:moveTo>
                  <a:pt x="157" y="281"/>
                </a:moveTo>
                <a:cubicBezTo>
                  <a:pt x="138" y="265"/>
                  <a:pt x="119" y="250"/>
                  <a:pt x="101" y="234"/>
                </a:cubicBezTo>
                <a:cubicBezTo>
                  <a:pt x="102" y="228"/>
                  <a:pt x="100" y="223"/>
                  <a:pt x="97" y="218"/>
                </a:cubicBezTo>
                <a:cubicBezTo>
                  <a:pt x="118" y="187"/>
                  <a:pt x="145" y="153"/>
                  <a:pt x="175" y="124"/>
                </a:cubicBezTo>
                <a:cubicBezTo>
                  <a:pt x="177" y="125"/>
                  <a:pt x="180" y="126"/>
                  <a:pt x="183" y="126"/>
                </a:cubicBezTo>
                <a:cubicBezTo>
                  <a:pt x="191" y="155"/>
                  <a:pt x="203" y="189"/>
                  <a:pt x="217" y="226"/>
                </a:cubicBezTo>
                <a:cubicBezTo>
                  <a:pt x="211" y="233"/>
                  <a:pt x="209" y="242"/>
                  <a:pt x="211" y="250"/>
                </a:cubicBezTo>
                <a:cubicBezTo>
                  <a:pt x="198" y="261"/>
                  <a:pt x="187" y="271"/>
                  <a:pt x="175" y="280"/>
                </a:cubicBezTo>
                <a:cubicBezTo>
                  <a:pt x="173" y="279"/>
                  <a:pt x="170" y="279"/>
                  <a:pt x="167" y="279"/>
                </a:cubicBezTo>
                <a:cubicBezTo>
                  <a:pt x="165" y="279"/>
                  <a:pt x="163" y="279"/>
                  <a:pt x="162" y="279"/>
                </a:cubicBezTo>
                <a:cubicBezTo>
                  <a:pt x="160" y="280"/>
                  <a:pt x="159" y="280"/>
                  <a:pt x="157" y="281"/>
                </a:cubicBezTo>
                <a:close/>
                <a:moveTo>
                  <a:pt x="56" y="260"/>
                </a:moveTo>
                <a:cubicBezTo>
                  <a:pt x="56" y="245"/>
                  <a:pt x="56" y="231"/>
                  <a:pt x="57" y="217"/>
                </a:cubicBezTo>
                <a:cubicBezTo>
                  <a:pt x="59" y="219"/>
                  <a:pt x="61" y="221"/>
                  <a:pt x="63" y="223"/>
                </a:cubicBezTo>
                <a:cubicBezTo>
                  <a:pt x="62" y="226"/>
                  <a:pt x="61" y="229"/>
                  <a:pt x="61" y="231"/>
                </a:cubicBezTo>
                <a:cubicBezTo>
                  <a:pt x="60" y="236"/>
                  <a:pt x="61" y="241"/>
                  <a:pt x="63" y="246"/>
                </a:cubicBezTo>
                <a:cubicBezTo>
                  <a:pt x="61" y="250"/>
                  <a:pt x="58" y="255"/>
                  <a:pt x="56" y="260"/>
                </a:cubicBezTo>
                <a:close/>
                <a:moveTo>
                  <a:pt x="492" y="230"/>
                </a:moveTo>
                <a:cubicBezTo>
                  <a:pt x="492" y="230"/>
                  <a:pt x="491" y="230"/>
                  <a:pt x="491" y="230"/>
                </a:cubicBezTo>
                <a:cubicBezTo>
                  <a:pt x="491" y="230"/>
                  <a:pt x="490" y="230"/>
                  <a:pt x="490" y="230"/>
                </a:cubicBezTo>
                <a:cubicBezTo>
                  <a:pt x="483" y="218"/>
                  <a:pt x="475" y="206"/>
                  <a:pt x="467" y="195"/>
                </a:cubicBezTo>
                <a:cubicBezTo>
                  <a:pt x="477" y="200"/>
                  <a:pt x="487" y="206"/>
                  <a:pt x="497" y="211"/>
                </a:cubicBezTo>
                <a:cubicBezTo>
                  <a:pt x="497" y="214"/>
                  <a:pt x="498" y="216"/>
                  <a:pt x="499" y="218"/>
                </a:cubicBezTo>
                <a:cubicBezTo>
                  <a:pt x="497" y="222"/>
                  <a:pt x="494" y="226"/>
                  <a:pt x="492" y="230"/>
                </a:cubicBezTo>
                <a:close/>
                <a:moveTo>
                  <a:pt x="247" y="221"/>
                </a:moveTo>
                <a:cubicBezTo>
                  <a:pt x="244" y="219"/>
                  <a:pt x="239" y="218"/>
                  <a:pt x="235" y="218"/>
                </a:cubicBezTo>
                <a:cubicBezTo>
                  <a:pt x="235" y="218"/>
                  <a:pt x="235" y="218"/>
                  <a:pt x="235" y="218"/>
                </a:cubicBezTo>
                <a:cubicBezTo>
                  <a:pt x="221" y="183"/>
                  <a:pt x="210" y="150"/>
                  <a:pt x="201" y="122"/>
                </a:cubicBezTo>
                <a:cubicBezTo>
                  <a:pt x="201" y="122"/>
                  <a:pt x="202" y="122"/>
                  <a:pt x="202" y="122"/>
                </a:cubicBezTo>
                <a:cubicBezTo>
                  <a:pt x="208" y="118"/>
                  <a:pt x="211" y="112"/>
                  <a:pt x="213" y="106"/>
                </a:cubicBezTo>
                <a:cubicBezTo>
                  <a:pt x="245" y="112"/>
                  <a:pt x="295" y="124"/>
                  <a:pt x="353" y="145"/>
                </a:cubicBezTo>
                <a:cubicBezTo>
                  <a:pt x="318" y="168"/>
                  <a:pt x="282" y="194"/>
                  <a:pt x="247" y="221"/>
                </a:cubicBezTo>
                <a:close/>
                <a:moveTo>
                  <a:pt x="409" y="148"/>
                </a:moveTo>
                <a:cubicBezTo>
                  <a:pt x="405" y="146"/>
                  <a:pt x="400" y="144"/>
                  <a:pt x="396" y="142"/>
                </a:cubicBezTo>
                <a:cubicBezTo>
                  <a:pt x="396" y="142"/>
                  <a:pt x="396" y="141"/>
                  <a:pt x="396" y="141"/>
                </a:cubicBezTo>
                <a:cubicBezTo>
                  <a:pt x="399" y="143"/>
                  <a:pt x="402" y="144"/>
                  <a:pt x="406" y="144"/>
                </a:cubicBezTo>
                <a:cubicBezTo>
                  <a:pt x="406" y="144"/>
                  <a:pt x="406" y="144"/>
                  <a:pt x="406" y="144"/>
                </a:cubicBezTo>
                <a:cubicBezTo>
                  <a:pt x="407" y="145"/>
                  <a:pt x="408" y="146"/>
                  <a:pt x="409" y="148"/>
                </a:cubicBezTo>
                <a:close/>
                <a:moveTo>
                  <a:pt x="359" y="128"/>
                </a:moveTo>
                <a:cubicBezTo>
                  <a:pt x="311" y="111"/>
                  <a:pt x="258" y="97"/>
                  <a:pt x="211" y="90"/>
                </a:cubicBezTo>
                <a:cubicBezTo>
                  <a:pt x="211" y="90"/>
                  <a:pt x="211" y="89"/>
                  <a:pt x="211" y="89"/>
                </a:cubicBezTo>
                <a:cubicBezTo>
                  <a:pt x="230" y="72"/>
                  <a:pt x="249" y="57"/>
                  <a:pt x="270" y="42"/>
                </a:cubicBezTo>
                <a:cubicBezTo>
                  <a:pt x="273" y="43"/>
                  <a:pt x="277" y="44"/>
                  <a:pt x="281" y="44"/>
                </a:cubicBezTo>
                <a:cubicBezTo>
                  <a:pt x="283" y="44"/>
                  <a:pt x="285" y="44"/>
                  <a:pt x="287" y="44"/>
                </a:cubicBezTo>
                <a:cubicBezTo>
                  <a:pt x="290" y="43"/>
                  <a:pt x="293" y="42"/>
                  <a:pt x="296" y="40"/>
                </a:cubicBezTo>
                <a:cubicBezTo>
                  <a:pt x="323" y="57"/>
                  <a:pt x="355" y="86"/>
                  <a:pt x="386" y="120"/>
                </a:cubicBezTo>
                <a:cubicBezTo>
                  <a:pt x="385" y="121"/>
                  <a:pt x="385" y="122"/>
                  <a:pt x="385" y="123"/>
                </a:cubicBezTo>
                <a:cubicBezTo>
                  <a:pt x="383" y="125"/>
                  <a:pt x="383" y="125"/>
                  <a:pt x="383" y="125"/>
                </a:cubicBezTo>
                <a:cubicBezTo>
                  <a:pt x="380" y="123"/>
                  <a:pt x="376" y="123"/>
                  <a:pt x="373" y="123"/>
                </a:cubicBezTo>
                <a:cubicBezTo>
                  <a:pt x="368" y="123"/>
                  <a:pt x="363" y="125"/>
                  <a:pt x="359" y="12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  <a:noAutofit/>
          </a:bodyPr>
          <a:lstStyle/>
          <a:p>
            <a:pPr defTabSz="1218987"/>
            <a:endParaRPr lang="de-DE" sz="1837">
              <a:solidFill>
                <a:srgbClr val="000000"/>
              </a:solidFill>
              <a:latin typeface="Raleway"/>
            </a:endParaRP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E6EB73A5-6A36-4316-8BC5-DA0F5B443476}"/>
              </a:ext>
            </a:extLst>
          </p:cNvPr>
          <p:cNvGrpSpPr/>
          <p:nvPr/>
        </p:nvGrpSpPr>
        <p:grpSpPr>
          <a:xfrm>
            <a:off x="3450083" y="5910924"/>
            <a:ext cx="347539" cy="348602"/>
            <a:chOff x="6333523" y="4093722"/>
            <a:chExt cx="537960" cy="539604"/>
          </a:xfrm>
          <a:solidFill>
            <a:schemeClr val="bg1"/>
          </a:solidFill>
        </p:grpSpPr>
        <p:sp>
          <p:nvSpPr>
            <p:cNvPr id="80" name="Freeform 136">
              <a:extLst>
                <a:ext uri="{FF2B5EF4-FFF2-40B4-BE49-F238E27FC236}">
                  <a16:creationId xmlns:a16="http://schemas.microsoft.com/office/drawing/2014/main" id="{1A51CA8E-FDA2-47CB-8EC9-A7FB8D43CB73}"/>
                </a:ext>
              </a:extLst>
            </p:cNvPr>
            <p:cNvSpPr>
              <a:spLocks/>
            </p:cNvSpPr>
            <p:nvPr/>
          </p:nvSpPr>
          <p:spPr bwMode="auto">
            <a:xfrm>
              <a:off x="6333523" y="4093722"/>
              <a:ext cx="245125" cy="245125"/>
            </a:xfrm>
            <a:custGeom>
              <a:avLst/>
              <a:gdLst>
                <a:gd name="T0" fmla="*/ 25 w 147"/>
                <a:gd name="T1" fmla="*/ 111 h 147"/>
                <a:gd name="T2" fmla="*/ 7 w 147"/>
                <a:gd name="T3" fmla="*/ 129 h 147"/>
                <a:gd name="T4" fmla="*/ 25 w 147"/>
                <a:gd name="T5" fmla="*/ 147 h 147"/>
                <a:gd name="T6" fmla="*/ 147 w 147"/>
                <a:gd name="T7" fmla="*/ 147 h 147"/>
                <a:gd name="T8" fmla="*/ 147 w 147"/>
                <a:gd name="T9" fmla="*/ 25 h 147"/>
                <a:gd name="T10" fmla="*/ 129 w 147"/>
                <a:gd name="T11" fmla="*/ 7 h 147"/>
                <a:gd name="T12" fmla="*/ 110 w 147"/>
                <a:gd name="T13" fmla="*/ 25 h 147"/>
                <a:gd name="T14" fmla="*/ 110 w 147"/>
                <a:gd name="T15" fmla="*/ 88 h 147"/>
                <a:gd name="T16" fmla="*/ 29 w 147"/>
                <a:gd name="T17" fmla="*/ 6 h 147"/>
                <a:gd name="T18" fmla="*/ 6 w 147"/>
                <a:gd name="T19" fmla="*/ 6 h 147"/>
                <a:gd name="T20" fmla="*/ 6 w 147"/>
                <a:gd name="T21" fmla="*/ 29 h 147"/>
                <a:gd name="T22" fmla="*/ 88 w 147"/>
                <a:gd name="T23" fmla="*/ 111 h 147"/>
                <a:gd name="T24" fmla="*/ 25 w 147"/>
                <a:gd name="T25" fmla="*/ 111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" h="147">
                  <a:moveTo>
                    <a:pt x="25" y="111"/>
                  </a:moveTo>
                  <a:cubicBezTo>
                    <a:pt x="15" y="111"/>
                    <a:pt x="7" y="119"/>
                    <a:pt x="7" y="129"/>
                  </a:cubicBezTo>
                  <a:cubicBezTo>
                    <a:pt x="7" y="139"/>
                    <a:pt x="15" y="147"/>
                    <a:pt x="25" y="147"/>
                  </a:cubicBezTo>
                  <a:cubicBezTo>
                    <a:pt x="147" y="147"/>
                    <a:pt x="147" y="147"/>
                    <a:pt x="147" y="147"/>
                  </a:cubicBezTo>
                  <a:cubicBezTo>
                    <a:pt x="147" y="25"/>
                    <a:pt x="147" y="25"/>
                    <a:pt x="147" y="25"/>
                  </a:cubicBezTo>
                  <a:cubicBezTo>
                    <a:pt x="147" y="15"/>
                    <a:pt x="139" y="7"/>
                    <a:pt x="129" y="7"/>
                  </a:cubicBezTo>
                  <a:cubicBezTo>
                    <a:pt x="119" y="7"/>
                    <a:pt x="110" y="15"/>
                    <a:pt x="110" y="25"/>
                  </a:cubicBezTo>
                  <a:cubicBezTo>
                    <a:pt x="110" y="25"/>
                    <a:pt x="110" y="61"/>
                    <a:pt x="110" y="88"/>
                  </a:cubicBezTo>
                  <a:cubicBezTo>
                    <a:pt x="29" y="6"/>
                    <a:pt x="29" y="6"/>
                    <a:pt x="29" y="6"/>
                  </a:cubicBezTo>
                  <a:cubicBezTo>
                    <a:pt x="22" y="0"/>
                    <a:pt x="12" y="0"/>
                    <a:pt x="6" y="6"/>
                  </a:cubicBezTo>
                  <a:cubicBezTo>
                    <a:pt x="0" y="13"/>
                    <a:pt x="0" y="23"/>
                    <a:pt x="6" y="29"/>
                  </a:cubicBezTo>
                  <a:cubicBezTo>
                    <a:pt x="88" y="111"/>
                    <a:pt x="88" y="111"/>
                    <a:pt x="88" y="111"/>
                  </a:cubicBezTo>
                  <a:cubicBezTo>
                    <a:pt x="60" y="111"/>
                    <a:pt x="25" y="111"/>
                    <a:pt x="25" y="11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81" name="Freeform 137">
              <a:extLst>
                <a:ext uri="{FF2B5EF4-FFF2-40B4-BE49-F238E27FC236}">
                  <a16:creationId xmlns:a16="http://schemas.microsoft.com/office/drawing/2014/main" id="{76A745EB-8F4C-4E12-BAB6-9FF3DC8A2F87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6358" y="4388201"/>
              <a:ext cx="245125" cy="245125"/>
            </a:xfrm>
            <a:custGeom>
              <a:avLst/>
              <a:gdLst>
                <a:gd name="T0" fmla="*/ 122 w 147"/>
                <a:gd name="T1" fmla="*/ 36 h 147"/>
                <a:gd name="T2" fmla="*/ 140 w 147"/>
                <a:gd name="T3" fmla="*/ 18 h 147"/>
                <a:gd name="T4" fmla="*/ 122 w 147"/>
                <a:gd name="T5" fmla="*/ 0 h 147"/>
                <a:gd name="T6" fmla="*/ 0 w 147"/>
                <a:gd name="T7" fmla="*/ 0 h 147"/>
                <a:gd name="T8" fmla="*/ 0 w 147"/>
                <a:gd name="T9" fmla="*/ 122 h 147"/>
                <a:gd name="T10" fmla="*/ 19 w 147"/>
                <a:gd name="T11" fmla="*/ 140 h 147"/>
                <a:gd name="T12" fmla="*/ 37 w 147"/>
                <a:gd name="T13" fmla="*/ 122 h 147"/>
                <a:gd name="T14" fmla="*/ 37 w 147"/>
                <a:gd name="T15" fmla="*/ 59 h 147"/>
                <a:gd name="T16" fmla="*/ 119 w 147"/>
                <a:gd name="T17" fmla="*/ 141 h 147"/>
                <a:gd name="T18" fmla="*/ 141 w 147"/>
                <a:gd name="T19" fmla="*/ 141 h 147"/>
                <a:gd name="T20" fmla="*/ 141 w 147"/>
                <a:gd name="T21" fmla="*/ 118 h 147"/>
                <a:gd name="T22" fmla="*/ 59 w 147"/>
                <a:gd name="T23" fmla="*/ 36 h 147"/>
                <a:gd name="T24" fmla="*/ 122 w 147"/>
                <a:gd name="T25" fmla="*/ 36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" h="147">
                  <a:moveTo>
                    <a:pt x="122" y="36"/>
                  </a:moveTo>
                  <a:cubicBezTo>
                    <a:pt x="132" y="36"/>
                    <a:pt x="140" y="28"/>
                    <a:pt x="140" y="18"/>
                  </a:cubicBezTo>
                  <a:cubicBezTo>
                    <a:pt x="140" y="8"/>
                    <a:pt x="132" y="0"/>
                    <a:pt x="12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2"/>
                    <a:pt x="0" y="122"/>
                    <a:pt x="0" y="122"/>
                  </a:cubicBezTo>
                  <a:cubicBezTo>
                    <a:pt x="0" y="132"/>
                    <a:pt x="9" y="140"/>
                    <a:pt x="19" y="140"/>
                  </a:cubicBezTo>
                  <a:cubicBezTo>
                    <a:pt x="29" y="140"/>
                    <a:pt x="37" y="132"/>
                    <a:pt x="37" y="122"/>
                  </a:cubicBezTo>
                  <a:cubicBezTo>
                    <a:pt x="37" y="122"/>
                    <a:pt x="37" y="86"/>
                    <a:pt x="37" y="59"/>
                  </a:cubicBezTo>
                  <a:cubicBezTo>
                    <a:pt x="119" y="141"/>
                    <a:pt x="119" y="141"/>
                    <a:pt x="119" y="141"/>
                  </a:cubicBezTo>
                  <a:cubicBezTo>
                    <a:pt x="125" y="147"/>
                    <a:pt x="135" y="147"/>
                    <a:pt x="141" y="141"/>
                  </a:cubicBezTo>
                  <a:cubicBezTo>
                    <a:pt x="147" y="134"/>
                    <a:pt x="147" y="124"/>
                    <a:pt x="141" y="118"/>
                  </a:cubicBezTo>
                  <a:cubicBezTo>
                    <a:pt x="59" y="36"/>
                    <a:pt x="59" y="36"/>
                    <a:pt x="59" y="36"/>
                  </a:cubicBezTo>
                  <a:cubicBezTo>
                    <a:pt x="87" y="36"/>
                    <a:pt x="122" y="36"/>
                    <a:pt x="12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82" name="Freeform 138">
              <a:extLst>
                <a:ext uri="{FF2B5EF4-FFF2-40B4-BE49-F238E27FC236}">
                  <a16:creationId xmlns:a16="http://schemas.microsoft.com/office/drawing/2014/main" id="{E405EAF5-4227-4837-B8DA-DB15865D9472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6358" y="4093722"/>
              <a:ext cx="245125" cy="245125"/>
            </a:xfrm>
            <a:custGeom>
              <a:avLst/>
              <a:gdLst>
                <a:gd name="T0" fmla="*/ 37 w 147"/>
                <a:gd name="T1" fmla="*/ 25 h 147"/>
                <a:gd name="T2" fmla="*/ 19 w 147"/>
                <a:gd name="T3" fmla="*/ 7 h 147"/>
                <a:gd name="T4" fmla="*/ 0 w 147"/>
                <a:gd name="T5" fmla="*/ 25 h 147"/>
                <a:gd name="T6" fmla="*/ 0 w 147"/>
                <a:gd name="T7" fmla="*/ 147 h 147"/>
                <a:gd name="T8" fmla="*/ 122 w 147"/>
                <a:gd name="T9" fmla="*/ 147 h 147"/>
                <a:gd name="T10" fmla="*/ 141 w 147"/>
                <a:gd name="T11" fmla="*/ 129 h 147"/>
                <a:gd name="T12" fmla="*/ 122 w 147"/>
                <a:gd name="T13" fmla="*/ 111 h 147"/>
                <a:gd name="T14" fmla="*/ 59 w 147"/>
                <a:gd name="T15" fmla="*/ 111 h 147"/>
                <a:gd name="T16" fmla="*/ 141 w 147"/>
                <a:gd name="T17" fmla="*/ 29 h 147"/>
                <a:gd name="T18" fmla="*/ 141 w 147"/>
                <a:gd name="T19" fmla="*/ 6 h 147"/>
                <a:gd name="T20" fmla="*/ 119 w 147"/>
                <a:gd name="T21" fmla="*/ 6 h 147"/>
                <a:gd name="T22" fmla="*/ 37 w 147"/>
                <a:gd name="T23" fmla="*/ 88 h 147"/>
                <a:gd name="T24" fmla="*/ 37 w 147"/>
                <a:gd name="T25" fmla="*/ 25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" h="147">
                  <a:moveTo>
                    <a:pt x="37" y="25"/>
                  </a:moveTo>
                  <a:cubicBezTo>
                    <a:pt x="37" y="15"/>
                    <a:pt x="29" y="7"/>
                    <a:pt x="19" y="7"/>
                  </a:cubicBezTo>
                  <a:cubicBezTo>
                    <a:pt x="9" y="7"/>
                    <a:pt x="0" y="15"/>
                    <a:pt x="0" y="25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122" y="147"/>
                    <a:pt x="122" y="147"/>
                    <a:pt x="122" y="147"/>
                  </a:cubicBezTo>
                  <a:cubicBezTo>
                    <a:pt x="132" y="147"/>
                    <a:pt x="141" y="139"/>
                    <a:pt x="141" y="129"/>
                  </a:cubicBezTo>
                  <a:cubicBezTo>
                    <a:pt x="141" y="119"/>
                    <a:pt x="132" y="111"/>
                    <a:pt x="122" y="111"/>
                  </a:cubicBezTo>
                  <a:cubicBezTo>
                    <a:pt x="122" y="111"/>
                    <a:pt x="87" y="111"/>
                    <a:pt x="59" y="111"/>
                  </a:cubicBezTo>
                  <a:cubicBezTo>
                    <a:pt x="141" y="29"/>
                    <a:pt x="141" y="29"/>
                    <a:pt x="141" y="29"/>
                  </a:cubicBezTo>
                  <a:cubicBezTo>
                    <a:pt x="147" y="23"/>
                    <a:pt x="147" y="13"/>
                    <a:pt x="141" y="6"/>
                  </a:cubicBezTo>
                  <a:cubicBezTo>
                    <a:pt x="135" y="0"/>
                    <a:pt x="125" y="0"/>
                    <a:pt x="119" y="6"/>
                  </a:cubicBezTo>
                  <a:cubicBezTo>
                    <a:pt x="37" y="88"/>
                    <a:pt x="37" y="88"/>
                    <a:pt x="37" y="88"/>
                  </a:cubicBezTo>
                  <a:cubicBezTo>
                    <a:pt x="37" y="61"/>
                    <a:pt x="37" y="25"/>
                    <a:pt x="37" y="2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83" name="Freeform 139">
              <a:extLst>
                <a:ext uri="{FF2B5EF4-FFF2-40B4-BE49-F238E27FC236}">
                  <a16:creationId xmlns:a16="http://schemas.microsoft.com/office/drawing/2014/main" id="{91EF438D-5BC5-45F4-B641-97BAF18B09F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33523" y="4388201"/>
              <a:ext cx="245125" cy="245125"/>
            </a:xfrm>
            <a:custGeom>
              <a:avLst/>
              <a:gdLst>
                <a:gd name="T0" fmla="*/ 110 w 147"/>
                <a:gd name="T1" fmla="*/ 122 h 147"/>
                <a:gd name="T2" fmla="*/ 129 w 147"/>
                <a:gd name="T3" fmla="*/ 140 h 147"/>
                <a:gd name="T4" fmla="*/ 147 w 147"/>
                <a:gd name="T5" fmla="*/ 122 h 147"/>
                <a:gd name="T6" fmla="*/ 147 w 147"/>
                <a:gd name="T7" fmla="*/ 0 h 147"/>
                <a:gd name="T8" fmla="*/ 25 w 147"/>
                <a:gd name="T9" fmla="*/ 0 h 147"/>
                <a:gd name="T10" fmla="*/ 7 w 147"/>
                <a:gd name="T11" fmla="*/ 18 h 147"/>
                <a:gd name="T12" fmla="*/ 25 w 147"/>
                <a:gd name="T13" fmla="*/ 36 h 147"/>
                <a:gd name="T14" fmla="*/ 88 w 147"/>
                <a:gd name="T15" fmla="*/ 36 h 147"/>
                <a:gd name="T16" fmla="*/ 6 w 147"/>
                <a:gd name="T17" fmla="*/ 118 h 147"/>
                <a:gd name="T18" fmla="*/ 6 w 147"/>
                <a:gd name="T19" fmla="*/ 141 h 147"/>
                <a:gd name="T20" fmla="*/ 29 w 147"/>
                <a:gd name="T21" fmla="*/ 141 h 147"/>
                <a:gd name="T22" fmla="*/ 110 w 147"/>
                <a:gd name="T23" fmla="*/ 59 h 147"/>
                <a:gd name="T24" fmla="*/ 110 w 147"/>
                <a:gd name="T25" fmla="*/ 122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" h="147">
                  <a:moveTo>
                    <a:pt x="110" y="122"/>
                  </a:moveTo>
                  <a:cubicBezTo>
                    <a:pt x="110" y="132"/>
                    <a:pt x="119" y="140"/>
                    <a:pt x="129" y="140"/>
                  </a:cubicBezTo>
                  <a:cubicBezTo>
                    <a:pt x="139" y="140"/>
                    <a:pt x="147" y="132"/>
                    <a:pt x="147" y="122"/>
                  </a:cubicBezTo>
                  <a:cubicBezTo>
                    <a:pt x="147" y="0"/>
                    <a:pt x="147" y="0"/>
                    <a:pt x="147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15" y="0"/>
                    <a:pt x="7" y="8"/>
                    <a:pt x="7" y="18"/>
                  </a:cubicBezTo>
                  <a:cubicBezTo>
                    <a:pt x="7" y="28"/>
                    <a:pt x="15" y="36"/>
                    <a:pt x="25" y="36"/>
                  </a:cubicBezTo>
                  <a:cubicBezTo>
                    <a:pt x="25" y="36"/>
                    <a:pt x="60" y="36"/>
                    <a:pt x="88" y="36"/>
                  </a:cubicBezTo>
                  <a:cubicBezTo>
                    <a:pt x="6" y="118"/>
                    <a:pt x="6" y="118"/>
                    <a:pt x="6" y="118"/>
                  </a:cubicBezTo>
                  <a:cubicBezTo>
                    <a:pt x="0" y="124"/>
                    <a:pt x="0" y="134"/>
                    <a:pt x="6" y="141"/>
                  </a:cubicBezTo>
                  <a:cubicBezTo>
                    <a:pt x="12" y="147"/>
                    <a:pt x="22" y="147"/>
                    <a:pt x="29" y="141"/>
                  </a:cubicBezTo>
                  <a:cubicBezTo>
                    <a:pt x="110" y="59"/>
                    <a:pt x="110" y="59"/>
                    <a:pt x="110" y="59"/>
                  </a:cubicBezTo>
                  <a:cubicBezTo>
                    <a:pt x="110" y="86"/>
                    <a:pt x="110" y="122"/>
                    <a:pt x="110" y="1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7150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D7573-FEE4-4D82-827B-829C4F6EC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030" y="274640"/>
            <a:ext cx="10969943" cy="711081"/>
          </a:xfrm>
        </p:spPr>
        <p:txBody>
          <a:bodyPr/>
          <a:lstStyle/>
          <a:p>
            <a:pPr algn="ctr"/>
            <a:r>
              <a:rPr lang="en-US" dirty="0">
                <a:latin typeface="Raleway"/>
              </a:rPr>
              <a:t>Proposed Fee Structure</a:t>
            </a:r>
            <a:endParaRPr lang="en-GB" dirty="0">
              <a:latin typeface="Raleway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998CAB8-1285-4FF9-A706-C8AEDD254775}"/>
              </a:ext>
            </a:extLst>
          </p:cNvPr>
          <p:cNvSpPr txBox="1"/>
          <p:nvPr/>
        </p:nvSpPr>
        <p:spPr>
          <a:xfrm>
            <a:off x="738130" y="1356511"/>
            <a:ext cx="1722513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218987"/>
            <a:r>
              <a:rPr lang="en-US" sz="1400" kern="0" dirty="0">
                <a:solidFill>
                  <a:srgbClr val="000000"/>
                </a:solidFill>
                <a:latin typeface="Raleway"/>
                <a:cs typeface="Arial" pitchFamily="34" charset="0"/>
              </a:rPr>
              <a:t>Individual lawyers play a huge role in this particular settlement.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0D69918F-412A-4904-BE3A-C800092211AE}"/>
              </a:ext>
            </a:extLst>
          </p:cNvPr>
          <p:cNvSpPr/>
          <p:nvPr/>
        </p:nvSpPr>
        <p:spPr>
          <a:xfrm>
            <a:off x="3036934" y="1356512"/>
            <a:ext cx="7623013" cy="71215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4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lin ang="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endParaRPr lang="en-GB" sz="2400" b="1" dirty="0">
              <a:solidFill>
                <a:srgbClr val="000000">
                  <a:lumMod val="50000"/>
                  <a:lumOff val="50000"/>
                </a:srgbClr>
              </a:solidFill>
              <a:latin typeface="Raleway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4B07284A-AAB3-42CD-BD01-C8E2E40EE428}"/>
              </a:ext>
            </a:extLst>
          </p:cNvPr>
          <p:cNvSpPr/>
          <p:nvPr/>
        </p:nvSpPr>
        <p:spPr>
          <a:xfrm>
            <a:off x="3036934" y="2067053"/>
            <a:ext cx="7623013" cy="72240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45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endParaRPr lang="en-GB" sz="2400" b="1" dirty="0">
              <a:solidFill>
                <a:srgbClr val="000000">
                  <a:lumMod val="50000"/>
                  <a:lumOff val="50000"/>
                </a:srgbClr>
              </a:solidFill>
              <a:latin typeface="Raleway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11DD00F3-2899-4076-98C3-D3D0EB54208F}"/>
              </a:ext>
            </a:extLst>
          </p:cNvPr>
          <p:cNvSpPr/>
          <p:nvPr/>
        </p:nvSpPr>
        <p:spPr>
          <a:xfrm>
            <a:off x="3036934" y="2782890"/>
            <a:ext cx="7623013" cy="696751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0"/>
                </a:schemeClr>
              </a:gs>
              <a:gs pos="48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endParaRPr lang="en-GB" sz="2400" b="1" dirty="0">
              <a:solidFill>
                <a:srgbClr val="000000">
                  <a:lumMod val="50000"/>
                  <a:lumOff val="50000"/>
                </a:srgbClr>
              </a:solidFill>
              <a:latin typeface="Raleway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1A45D554-A6E5-4CDD-BD4C-8CDF64C38485}"/>
              </a:ext>
            </a:extLst>
          </p:cNvPr>
          <p:cNvSpPr/>
          <p:nvPr/>
        </p:nvSpPr>
        <p:spPr>
          <a:xfrm>
            <a:off x="3036934" y="3473360"/>
            <a:ext cx="7623013" cy="732739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lin ang="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endParaRPr lang="en-GB" sz="2400" b="1" dirty="0">
              <a:solidFill>
                <a:srgbClr val="000000">
                  <a:lumMod val="50000"/>
                  <a:lumOff val="50000"/>
                </a:srgbClr>
              </a:solidFill>
              <a:latin typeface="Raleway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46006040-852C-4C61-9E00-77FFD8A7992E}"/>
              </a:ext>
            </a:extLst>
          </p:cNvPr>
          <p:cNvSpPr/>
          <p:nvPr/>
        </p:nvSpPr>
        <p:spPr>
          <a:xfrm>
            <a:off x="3036934" y="4206104"/>
            <a:ext cx="7623013" cy="701741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</a:schemeClr>
              </a:gs>
              <a:gs pos="54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endParaRPr lang="en-GB" sz="2400" b="1" dirty="0">
              <a:solidFill>
                <a:srgbClr val="000000">
                  <a:lumMod val="50000"/>
                  <a:lumOff val="50000"/>
                </a:srgbClr>
              </a:solidFill>
              <a:latin typeface="Raleway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86333D0F-BB07-4017-B6A3-6733971C05B8}"/>
              </a:ext>
            </a:extLst>
          </p:cNvPr>
          <p:cNvSpPr/>
          <p:nvPr/>
        </p:nvSpPr>
        <p:spPr>
          <a:xfrm>
            <a:off x="3036934" y="4907848"/>
            <a:ext cx="7623013" cy="73620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58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endParaRPr lang="en-GB" sz="2400" b="1" dirty="0">
              <a:solidFill>
                <a:srgbClr val="000000">
                  <a:lumMod val="50000"/>
                  <a:lumOff val="50000"/>
                </a:srgbClr>
              </a:solidFill>
              <a:latin typeface="Raleway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9B777B9E-D3EF-4F6D-9CC6-643CFE214E11}"/>
              </a:ext>
            </a:extLst>
          </p:cNvPr>
          <p:cNvSpPr/>
          <p:nvPr/>
        </p:nvSpPr>
        <p:spPr>
          <a:xfrm>
            <a:off x="3036934" y="5637776"/>
            <a:ext cx="7623013" cy="69675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90000"/>
                  <a:lumOff val="10000"/>
                </a:schemeClr>
              </a:gs>
              <a:gs pos="60000">
                <a:schemeClr val="tx2"/>
              </a:gs>
              <a:gs pos="100000">
                <a:schemeClr val="tx2"/>
              </a:gs>
            </a:gsLst>
            <a:lin ang="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endParaRPr lang="en-GB" sz="2400" b="1" dirty="0">
              <a:solidFill>
                <a:srgbClr val="000000">
                  <a:lumMod val="50000"/>
                  <a:lumOff val="50000"/>
                </a:srgbClr>
              </a:solidFill>
              <a:latin typeface="Raleway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FA746F2-BA3C-4443-BA5B-FBA7C2201A0B}"/>
              </a:ext>
            </a:extLst>
          </p:cNvPr>
          <p:cNvSpPr/>
          <p:nvPr/>
        </p:nvSpPr>
        <p:spPr>
          <a:xfrm>
            <a:off x="10787593" y="1356512"/>
            <a:ext cx="1003308" cy="71215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r>
              <a:rPr lang="en-GB" sz="2400" b="1" dirty="0">
                <a:solidFill>
                  <a:prstClr val="white"/>
                </a:solidFill>
                <a:latin typeface="Raleway"/>
              </a:rPr>
              <a:t>08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0A02E68-3ADE-4843-AC3E-0148FB5D47AE}"/>
              </a:ext>
            </a:extLst>
          </p:cNvPr>
          <p:cNvSpPr/>
          <p:nvPr/>
        </p:nvSpPr>
        <p:spPr>
          <a:xfrm>
            <a:off x="10787593" y="2067053"/>
            <a:ext cx="1003308" cy="72240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r>
              <a:rPr lang="en-GB" sz="2400" b="1" dirty="0">
                <a:solidFill>
                  <a:prstClr val="white"/>
                </a:solidFill>
                <a:latin typeface="Raleway"/>
              </a:rPr>
              <a:t>09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B800D2D-37C8-4318-B68E-48552D09584D}"/>
              </a:ext>
            </a:extLst>
          </p:cNvPr>
          <p:cNvSpPr/>
          <p:nvPr/>
        </p:nvSpPr>
        <p:spPr>
          <a:xfrm>
            <a:off x="10787593" y="2782890"/>
            <a:ext cx="1003308" cy="69675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r>
              <a:rPr lang="en-GB" sz="2400" b="1" dirty="0">
                <a:solidFill>
                  <a:prstClr val="white"/>
                </a:solidFill>
                <a:latin typeface="Raleway"/>
              </a:rPr>
              <a:t>10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68D01ED-FF15-4E49-8993-85657F8A7CC8}"/>
              </a:ext>
            </a:extLst>
          </p:cNvPr>
          <p:cNvSpPr/>
          <p:nvPr/>
        </p:nvSpPr>
        <p:spPr>
          <a:xfrm>
            <a:off x="10787593" y="3473360"/>
            <a:ext cx="1003308" cy="73273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endParaRPr lang="en-GB" sz="2400" b="1" dirty="0">
              <a:solidFill>
                <a:prstClr val="white"/>
              </a:solidFill>
              <a:latin typeface="Raleway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01A2236-39A9-4AC1-88B9-EF2673CB8AE7}"/>
              </a:ext>
            </a:extLst>
          </p:cNvPr>
          <p:cNvSpPr/>
          <p:nvPr/>
        </p:nvSpPr>
        <p:spPr>
          <a:xfrm>
            <a:off x="10787593" y="4206104"/>
            <a:ext cx="1003308" cy="7017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endParaRPr lang="en-GB" sz="2400" b="1" dirty="0">
              <a:solidFill>
                <a:prstClr val="white"/>
              </a:solidFill>
              <a:latin typeface="Raleway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7CD3D68-2C87-46CB-AC45-93AC0EF952F2}"/>
              </a:ext>
            </a:extLst>
          </p:cNvPr>
          <p:cNvSpPr/>
          <p:nvPr/>
        </p:nvSpPr>
        <p:spPr>
          <a:xfrm>
            <a:off x="10787593" y="4907848"/>
            <a:ext cx="1003308" cy="7362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endParaRPr lang="en-GB" sz="2400" b="1" dirty="0">
              <a:solidFill>
                <a:prstClr val="white"/>
              </a:solidFill>
              <a:latin typeface="Raleway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853F6F2-A8D8-42B1-9111-C73A08C00804}"/>
              </a:ext>
            </a:extLst>
          </p:cNvPr>
          <p:cNvSpPr/>
          <p:nvPr/>
        </p:nvSpPr>
        <p:spPr>
          <a:xfrm>
            <a:off x="10787593" y="5637776"/>
            <a:ext cx="1003308" cy="69675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endParaRPr lang="en-GB" sz="2400" b="1" dirty="0">
              <a:solidFill>
                <a:prstClr val="white"/>
              </a:solidFill>
              <a:latin typeface="Raleway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0E85F28-EF1A-40D0-8ED6-2371B6272363}"/>
              </a:ext>
            </a:extLst>
          </p:cNvPr>
          <p:cNvGrpSpPr/>
          <p:nvPr/>
        </p:nvGrpSpPr>
        <p:grpSpPr>
          <a:xfrm>
            <a:off x="504951" y="1356513"/>
            <a:ext cx="5055429" cy="4978024"/>
            <a:chOff x="1904457" y="1816891"/>
            <a:chExt cx="4206121" cy="3625966"/>
          </a:xfrm>
        </p:grpSpPr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313F3A7A-7521-4C30-879F-0DF95FB316DB}"/>
                </a:ext>
              </a:extLst>
            </p:cNvPr>
            <p:cNvSpPr/>
            <p:nvPr/>
          </p:nvSpPr>
          <p:spPr>
            <a:xfrm>
              <a:off x="1904457" y="1816891"/>
              <a:ext cx="4206121" cy="3625960"/>
            </a:xfrm>
            <a:prstGeom prst="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87"/>
              <a:endParaRPr lang="en-GB" sz="2400">
                <a:solidFill>
                  <a:prstClr val="white"/>
                </a:solidFill>
                <a:latin typeface="Raleway"/>
              </a:endParaRPr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14F17C5E-C3D1-441C-9DD3-0EC4D3091CAB}"/>
                </a:ext>
              </a:extLst>
            </p:cNvPr>
            <p:cNvSpPr/>
            <p:nvPr/>
          </p:nvSpPr>
          <p:spPr>
            <a:xfrm>
              <a:off x="1904457" y="2334444"/>
              <a:ext cx="3605758" cy="3108406"/>
            </a:xfrm>
            <a:prstGeom prst="triangl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87"/>
              <a:endParaRPr lang="en-GB" sz="2400">
                <a:solidFill>
                  <a:prstClr val="white"/>
                </a:solidFill>
                <a:latin typeface="Raleway"/>
              </a:endParaRPr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90B6F15C-8775-4737-B6BC-B0E23D9DEF5D}"/>
                </a:ext>
              </a:extLst>
            </p:cNvPr>
            <p:cNvSpPr/>
            <p:nvPr/>
          </p:nvSpPr>
          <p:spPr>
            <a:xfrm>
              <a:off x="1904457" y="2855857"/>
              <a:ext cx="3000919" cy="2586995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87"/>
              <a:endParaRPr lang="en-GB" sz="2400">
                <a:solidFill>
                  <a:prstClr val="white"/>
                </a:solidFill>
                <a:latin typeface="Raleway"/>
              </a:endParaRPr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3AB454BA-C106-403C-8749-ED94E9F23513}"/>
                </a:ext>
              </a:extLst>
            </p:cNvPr>
            <p:cNvSpPr/>
            <p:nvPr/>
          </p:nvSpPr>
          <p:spPr>
            <a:xfrm>
              <a:off x="1904457" y="3358792"/>
              <a:ext cx="2417513" cy="2084059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87"/>
              <a:endParaRPr lang="en-GB" sz="2400">
                <a:solidFill>
                  <a:prstClr val="white"/>
                </a:solidFill>
                <a:latin typeface="Raleway"/>
              </a:endParaRPr>
            </a:p>
          </p:txBody>
        </p:sp>
        <p:sp>
          <p:nvSpPr>
            <p:cNvPr id="9" name="Isosceles Triangle 8">
              <a:extLst>
                <a:ext uri="{FF2B5EF4-FFF2-40B4-BE49-F238E27FC236}">
                  <a16:creationId xmlns:a16="http://schemas.microsoft.com/office/drawing/2014/main" id="{AD443008-4B86-47C2-8898-054020C9382A}"/>
                </a:ext>
              </a:extLst>
            </p:cNvPr>
            <p:cNvSpPr/>
            <p:nvPr/>
          </p:nvSpPr>
          <p:spPr>
            <a:xfrm>
              <a:off x="1904457" y="3892519"/>
              <a:ext cx="1798387" cy="1550332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87"/>
              <a:endParaRPr lang="en-GB" sz="2400">
                <a:solidFill>
                  <a:prstClr val="white"/>
                </a:solidFill>
                <a:latin typeface="Raleway"/>
              </a:endParaRPr>
            </a:p>
          </p:txBody>
        </p: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F76C1D7C-CADE-4F9B-B8BD-322DAD65BCFF}"/>
                </a:ext>
              </a:extLst>
            </p:cNvPr>
            <p:cNvSpPr/>
            <p:nvPr/>
          </p:nvSpPr>
          <p:spPr>
            <a:xfrm>
              <a:off x="1904457" y="4403668"/>
              <a:ext cx="1205456" cy="1039185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87"/>
              <a:endParaRPr lang="en-GB" sz="2400">
                <a:solidFill>
                  <a:prstClr val="white"/>
                </a:solidFill>
                <a:latin typeface="Raleway"/>
              </a:endParaRPr>
            </a:p>
          </p:txBody>
        </p:sp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FF9D4C6F-B35A-4CF1-8DA2-8AF3CCBF32FE}"/>
                </a:ext>
              </a:extLst>
            </p:cNvPr>
            <p:cNvSpPr/>
            <p:nvPr/>
          </p:nvSpPr>
          <p:spPr>
            <a:xfrm>
              <a:off x="1904457" y="4935347"/>
              <a:ext cx="588712" cy="507510"/>
            </a:xfrm>
            <a:prstGeom prst="triangl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87"/>
              <a:endParaRPr lang="en-GB" sz="2400">
                <a:solidFill>
                  <a:prstClr val="white"/>
                </a:solidFill>
                <a:latin typeface="Raleway"/>
              </a:endParaRPr>
            </a:p>
          </p:txBody>
        </p:sp>
      </p:grp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403381EA-D6A6-4C4A-B179-09204B7BC839}"/>
              </a:ext>
            </a:extLst>
          </p:cNvPr>
          <p:cNvSpPr/>
          <p:nvPr/>
        </p:nvSpPr>
        <p:spPr>
          <a:xfrm rot="17861369">
            <a:off x="-1308735" y="3593578"/>
            <a:ext cx="5703282" cy="296745"/>
          </a:xfrm>
          <a:prstGeom prst="rightArrow">
            <a:avLst/>
          </a:prstGeom>
          <a:gradFill flip="none" rotWithShape="1">
            <a:gsLst>
              <a:gs pos="100000">
                <a:schemeClr val="bg1">
                  <a:lumMod val="50000"/>
                </a:schemeClr>
              </a:gs>
              <a:gs pos="22000">
                <a:schemeClr val="accent1">
                  <a:lumMod val="5000"/>
                  <a:lumOff val="9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endParaRPr lang="en-GB" sz="2400">
              <a:solidFill>
                <a:prstClr val="white"/>
              </a:solidFill>
              <a:latin typeface="Raleway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62417C1-C12D-4ED7-A002-2CD047ED23AE}"/>
              </a:ext>
            </a:extLst>
          </p:cNvPr>
          <p:cNvSpPr txBox="1"/>
          <p:nvPr/>
        </p:nvSpPr>
        <p:spPr>
          <a:xfrm>
            <a:off x="5599077" y="1589481"/>
            <a:ext cx="2425344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defTabSz="1218987"/>
            <a:r>
              <a:rPr lang="en-US" sz="1600" kern="0" dirty="0">
                <a:solidFill>
                  <a:prstClr val="white"/>
                </a:solidFill>
                <a:latin typeface="Raleway"/>
                <a:cs typeface="Arial" pitchFamily="34" charset="0"/>
              </a:rPr>
              <a:t>15+ Additional Defendants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7111A49-77DE-4151-AB15-1B072289E4C2}"/>
              </a:ext>
            </a:extLst>
          </p:cNvPr>
          <p:cNvSpPr txBox="1"/>
          <p:nvPr/>
        </p:nvSpPr>
        <p:spPr>
          <a:xfrm>
            <a:off x="5599077" y="2305146"/>
            <a:ext cx="4518866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defTabSz="1218987"/>
            <a:r>
              <a:rPr lang="en-US" sz="1600" kern="0" dirty="0">
                <a:solidFill>
                  <a:prstClr val="white"/>
                </a:solidFill>
                <a:latin typeface="Raleway"/>
                <a:cs typeface="Arial" pitchFamily="34" charset="0"/>
              </a:rPr>
              <a:t>Litigate Carve Out Claims Against DuPont and 3M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BEFC3A1-71E1-4821-99A6-C5ABF9621D30}"/>
              </a:ext>
            </a:extLst>
          </p:cNvPr>
          <p:cNvSpPr txBox="1"/>
          <p:nvPr/>
        </p:nvSpPr>
        <p:spPr>
          <a:xfrm>
            <a:off x="5599077" y="3008155"/>
            <a:ext cx="2606483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defTabSz="1218987"/>
            <a:r>
              <a:rPr lang="en-US" sz="1600" kern="0" dirty="0">
                <a:solidFill>
                  <a:prstClr val="white"/>
                </a:solidFill>
                <a:latin typeface="Raleway"/>
                <a:cs typeface="Arial" pitchFamily="34" charset="0"/>
              </a:rPr>
              <a:t>13 Year Fiduciary Obligation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0EA0170B-B27A-4578-8E7D-A83782A61251}"/>
              </a:ext>
            </a:extLst>
          </p:cNvPr>
          <p:cNvGrpSpPr/>
          <p:nvPr/>
        </p:nvGrpSpPr>
        <p:grpSpPr>
          <a:xfrm>
            <a:off x="1307726" y="5901854"/>
            <a:ext cx="291661" cy="366742"/>
            <a:chOff x="2071556" y="1425834"/>
            <a:chExt cx="359302" cy="451795"/>
          </a:xfrm>
          <a:solidFill>
            <a:schemeClr val="bg1"/>
          </a:solidFill>
        </p:grpSpPr>
        <p:sp>
          <p:nvSpPr>
            <p:cNvPr id="48" name="Freeform 63">
              <a:extLst>
                <a:ext uri="{FF2B5EF4-FFF2-40B4-BE49-F238E27FC236}">
                  <a16:creationId xmlns:a16="http://schemas.microsoft.com/office/drawing/2014/main" id="{3A635864-1A1D-40FF-8471-14D7C292E2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5082" y="1493425"/>
              <a:ext cx="232250" cy="272906"/>
            </a:xfrm>
            <a:custGeom>
              <a:avLst/>
              <a:gdLst>
                <a:gd name="T0" fmla="*/ 97 w 193"/>
                <a:gd name="T1" fmla="*/ 0 h 227"/>
                <a:gd name="T2" fmla="*/ 0 w 193"/>
                <a:gd name="T3" fmla="*/ 96 h 227"/>
                <a:gd name="T4" fmla="*/ 18 w 193"/>
                <a:gd name="T5" fmla="*/ 152 h 227"/>
                <a:gd name="T6" fmla="*/ 49 w 193"/>
                <a:gd name="T7" fmla="*/ 223 h 227"/>
                <a:gd name="T8" fmla="*/ 49 w 193"/>
                <a:gd name="T9" fmla="*/ 224 h 227"/>
                <a:gd name="T10" fmla="*/ 52 w 193"/>
                <a:gd name="T11" fmla="*/ 227 h 227"/>
                <a:gd name="T12" fmla="*/ 141 w 193"/>
                <a:gd name="T13" fmla="*/ 227 h 227"/>
                <a:gd name="T14" fmla="*/ 145 w 193"/>
                <a:gd name="T15" fmla="*/ 224 h 227"/>
                <a:gd name="T16" fmla="*/ 145 w 193"/>
                <a:gd name="T17" fmla="*/ 223 h 227"/>
                <a:gd name="T18" fmla="*/ 176 w 193"/>
                <a:gd name="T19" fmla="*/ 150 h 227"/>
                <a:gd name="T20" fmla="*/ 193 w 193"/>
                <a:gd name="T21" fmla="*/ 96 h 227"/>
                <a:gd name="T22" fmla="*/ 97 w 193"/>
                <a:gd name="T23" fmla="*/ 0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" h="227">
                  <a:moveTo>
                    <a:pt x="97" y="0"/>
                  </a:moveTo>
                  <a:cubicBezTo>
                    <a:pt x="43" y="0"/>
                    <a:pt x="0" y="43"/>
                    <a:pt x="0" y="96"/>
                  </a:cubicBezTo>
                  <a:cubicBezTo>
                    <a:pt x="0" y="117"/>
                    <a:pt x="7" y="136"/>
                    <a:pt x="18" y="152"/>
                  </a:cubicBezTo>
                  <a:cubicBezTo>
                    <a:pt x="32" y="174"/>
                    <a:pt x="49" y="198"/>
                    <a:pt x="49" y="223"/>
                  </a:cubicBezTo>
                  <a:cubicBezTo>
                    <a:pt x="49" y="224"/>
                    <a:pt x="49" y="224"/>
                    <a:pt x="49" y="224"/>
                  </a:cubicBezTo>
                  <a:cubicBezTo>
                    <a:pt x="49" y="226"/>
                    <a:pt x="50" y="227"/>
                    <a:pt x="52" y="227"/>
                  </a:cubicBezTo>
                  <a:cubicBezTo>
                    <a:pt x="141" y="227"/>
                    <a:pt x="141" y="227"/>
                    <a:pt x="141" y="227"/>
                  </a:cubicBezTo>
                  <a:cubicBezTo>
                    <a:pt x="143" y="227"/>
                    <a:pt x="145" y="226"/>
                    <a:pt x="145" y="224"/>
                  </a:cubicBezTo>
                  <a:cubicBezTo>
                    <a:pt x="145" y="223"/>
                    <a:pt x="145" y="223"/>
                    <a:pt x="145" y="223"/>
                  </a:cubicBezTo>
                  <a:cubicBezTo>
                    <a:pt x="145" y="197"/>
                    <a:pt x="163" y="173"/>
                    <a:pt x="176" y="150"/>
                  </a:cubicBezTo>
                  <a:cubicBezTo>
                    <a:pt x="187" y="135"/>
                    <a:pt x="193" y="116"/>
                    <a:pt x="193" y="96"/>
                  </a:cubicBezTo>
                  <a:cubicBezTo>
                    <a:pt x="193" y="43"/>
                    <a:pt x="150" y="0"/>
                    <a:pt x="9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49" name="Freeform 64">
              <a:extLst>
                <a:ext uri="{FF2B5EF4-FFF2-40B4-BE49-F238E27FC236}">
                  <a16:creationId xmlns:a16="http://schemas.microsoft.com/office/drawing/2014/main" id="{583A22CC-D2E2-4BB0-8482-A0FBACD0FF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4034" y="1817660"/>
              <a:ext cx="115363" cy="22869"/>
            </a:xfrm>
            <a:custGeom>
              <a:avLst/>
              <a:gdLst>
                <a:gd name="T0" fmla="*/ 86 w 96"/>
                <a:gd name="T1" fmla="*/ 0 h 19"/>
                <a:gd name="T2" fmla="*/ 9 w 96"/>
                <a:gd name="T3" fmla="*/ 0 h 19"/>
                <a:gd name="T4" fmla="*/ 0 w 96"/>
                <a:gd name="T5" fmla="*/ 9 h 19"/>
                <a:gd name="T6" fmla="*/ 9 w 96"/>
                <a:gd name="T7" fmla="*/ 19 h 19"/>
                <a:gd name="T8" fmla="*/ 86 w 96"/>
                <a:gd name="T9" fmla="*/ 19 h 19"/>
                <a:gd name="T10" fmla="*/ 96 w 96"/>
                <a:gd name="T11" fmla="*/ 9 h 19"/>
                <a:gd name="T12" fmla="*/ 86 w 96"/>
                <a:gd name="T13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19">
                  <a:moveTo>
                    <a:pt x="86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4"/>
                    <a:pt x="4" y="19"/>
                    <a:pt x="9" y="19"/>
                  </a:cubicBezTo>
                  <a:cubicBezTo>
                    <a:pt x="86" y="19"/>
                    <a:pt x="86" y="19"/>
                    <a:pt x="86" y="19"/>
                  </a:cubicBezTo>
                  <a:cubicBezTo>
                    <a:pt x="91" y="19"/>
                    <a:pt x="96" y="14"/>
                    <a:pt x="96" y="9"/>
                  </a:cubicBezTo>
                  <a:cubicBezTo>
                    <a:pt x="96" y="4"/>
                    <a:pt x="91" y="0"/>
                    <a:pt x="8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50" name="Freeform 65">
              <a:extLst>
                <a:ext uri="{FF2B5EF4-FFF2-40B4-BE49-F238E27FC236}">
                  <a16:creationId xmlns:a16="http://schemas.microsoft.com/office/drawing/2014/main" id="{B28D2CAC-E3D2-4AC3-A750-286C786E06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4034" y="1780561"/>
              <a:ext cx="115363" cy="22869"/>
            </a:xfrm>
            <a:custGeom>
              <a:avLst/>
              <a:gdLst>
                <a:gd name="T0" fmla="*/ 86 w 96"/>
                <a:gd name="T1" fmla="*/ 0 h 19"/>
                <a:gd name="T2" fmla="*/ 9 w 96"/>
                <a:gd name="T3" fmla="*/ 0 h 19"/>
                <a:gd name="T4" fmla="*/ 0 w 96"/>
                <a:gd name="T5" fmla="*/ 9 h 19"/>
                <a:gd name="T6" fmla="*/ 9 w 96"/>
                <a:gd name="T7" fmla="*/ 19 h 19"/>
                <a:gd name="T8" fmla="*/ 86 w 96"/>
                <a:gd name="T9" fmla="*/ 19 h 19"/>
                <a:gd name="T10" fmla="*/ 96 w 96"/>
                <a:gd name="T11" fmla="*/ 9 h 19"/>
                <a:gd name="T12" fmla="*/ 86 w 96"/>
                <a:gd name="T13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19">
                  <a:moveTo>
                    <a:pt x="86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5"/>
                    <a:pt x="4" y="19"/>
                    <a:pt x="9" y="19"/>
                  </a:cubicBezTo>
                  <a:cubicBezTo>
                    <a:pt x="86" y="19"/>
                    <a:pt x="86" y="19"/>
                    <a:pt x="86" y="19"/>
                  </a:cubicBezTo>
                  <a:cubicBezTo>
                    <a:pt x="91" y="19"/>
                    <a:pt x="96" y="15"/>
                    <a:pt x="96" y="9"/>
                  </a:cubicBezTo>
                  <a:cubicBezTo>
                    <a:pt x="96" y="4"/>
                    <a:pt x="91" y="0"/>
                    <a:pt x="8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51" name="Freeform 66">
              <a:extLst>
                <a:ext uri="{FF2B5EF4-FFF2-40B4-BE49-F238E27FC236}">
                  <a16:creationId xmlns:a16="http://schemas.microsoft.com/office/drawing/2014/main" id="{31B641F5-A0C8-482B-941F-1B57BC4CD3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4870" y="1853743"/>
              <a:ext cx="74198" cy="23886"/>
            </a:xfrm>
            <a:custGeom>
              <a:avLst/>
              <a:gdLst>
                <a:gd name="T0" fmla="*/ 2 w 62"/>
                <a:gd name="T1" fmla="*/ 0 h 20"/>
                <a:gd name="T2" fmla="*/ 1 w 62"/>
                <a:gd name="T3" fmla="*/ 3 h 20"/>
                <a:gd name="T4" fmla="*/ 16 w 62"/>
                <a:gd name="T5" fmla="*/ 17 h 20"/>
                <a:gd name="T6" fmla="*/ 21 w 62"/>
                <a:gd name="T7" fmla="*/ 20 h 20"/>
                <a:gd name="T8" fmla="*/ 40 w 62"/>
                <a:gd name="T9" fmla="*/ 20 h 20"/>
                <a:gd name="T10" fmla="*/ 46 w 62"/>
                <a:gd name="T11" fmla="*/ 17 h 20"/>
                <a:gd name="T12" fmla="*/ 60 w 62"/>
                <a:gd name="T13" fmla="*/ 3 h 20"/>
                <a:gd name="T14" fmla="*/ 59 w 62"/>
                <a:gd name="T15" fmla="*/ 0 h 20"/>
                <a:gd name="T16" fmla="*/ 2 w 62"/>
                <a:gd name="T1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" h="20">
                  <a:moveTo>
                    <a:pt x="2" y="0"/>
                  </a:moveTo>
                  <a:cubicBezTo>
                    <a:pt x="0" y="0"/>
                    <a:pt x="0" y="1"/>
                    <a:pt x="1" y="3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7" y="19"/>
                    <a:pt x="19" y="20"/>
                    <a:pt x="21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2" y="20"/>
                    <a:pt x="44" y="19"/>
                    <a:pt x="46" y="17"/>
                  </a:cubicBezTo>
                  <a:cubicBezTo>
                    <a:pt x="60" y="3"/>
                    <a:pt x="60" y="3"/>
                    <a:pt x="60" y="3"/>
                  </a:cubicBezTo>
                  <a:cubicBezTo>
                    <a:pt x="62" y="1"/>
                    <a:pt x="61" y="0"/>
                    <a:pt x="59" y="0"/>
                  </a:cubicBez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52" name="Freeform 67">
              <a:extLst>
                <a:ext uri="{FF2B5EF4-FFF2-40B4-BE49-F238E27FC236}">
                  <a16:creationId xmlns:a16="http://schemas.microsoft.com/office/drawing/2014/main" id="{3EFDB86C-E63D-4373-ABB5-DF975661AC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2250" y="1692642"/>
              <a:ext cx="39640" cy="39640"/>
            </a:xfrm>
            <a:custGeom>
              <a:avLst/>
              <a:gdLst>
                <a:gd name="T0" fmla="*/ 0 w 33"/>
                <a:gd name="T1" fmla="*/ 17 h 33"/>
                <a:gd name="T2" fmla="*/ 17 w 33"/>
                <a:gd name="T3" fmla="*/ 33 h 33"/>
                <a:gd name="T4" fmla="*/ 33 w 33"/>
                <a:gd name="T5" fmla="*/ 13 h 33"/>
                <a:gd name="T6" fmla="*/ 14 w 33"/>
                <a:gd name="T7" fmla="*/ 0 h 33"/>
                <a:gd name="T8" fmla="*/ 0 w 33"/>
                <a:gd name="T9" fmla="*/ 17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33">
                  <a:moveTo>
                    <a:pt x="0" y="17"/>
                  </a:moveTo>
                  <a:cubicBezTo>
                    <a:pt x="17" y="33"/>
                    <a:pt x="17" y="33"/>
                    <a:pt x="17" y="33"/>
                  </a:cubicBezTo>
                  <a:cubicBezTo>
                    <a:pt x="23" y="27"/>
                    <a:pt x="28" y="20"/>
                    <a:pt x="33" y="13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0" y="6"/>
                    <a:pt x="5" y="12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53" name="Freeform 68">
              <a:extLst>
                <a:ext uri="{FF2B5EF4-FFF2-40B4-BE49-F238E27FC236}">
                  <a16:creationId xmlns:a16="http://schemas.microsoft.com/office/drawing/2014/main" id="{8BA2C414-BCB3-4EFF-8AB3-AFA8827119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7316" y="1629116"/>
              <a:ext cx="33542" cy="33542"/>
            </a:xfrm>
            <a:custGeom>
              <a:avLst/>
              <a:gdLst>
                <a:gd name="T0" fmla="*/ 5 w 28"/>
                <a:gd name="T1" fmla="*/ 0 h 28"/>
                <a:gd name="T2" fmla="*/ 0 w 28"/>
                <a:gd name="T3" fmla="*/ 21 h 28"/>
                <a:gd name="T4" fmla="*/ 22 w 28"/>
                <a:gd name="T5" fmla="*/ 28 h 28"/>
                <a:gd name="T6" fmla="*/ 28 w 28"/>
                <a:gd name="T7" fmla="*/ 3 h 28"/>
                <a:gd name="T8" fmla="*/ 5 w 28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5" y="0"/>
                  </a:moveTo>
                  <a:cubicBezTo>
                    <a:pt x="4" y="7"/>
                    <a:pt x="3" y="14"/>
                    <a:pt x="0" y="21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5" y="20"/>
                    <a:pt x="27" y="12"/>
                    <a:pt x="28" y="3"/>
                  </a:cubicBezTo>
                  <a:lnTo>
                    <a:pt x="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54" name="Freeform 69">
              <a:extLst>
                <a:ext uri="{FF2B5EF4-FFF2-40B4-BE49-F238E27FC236}">
                  <a16:creationId xmlns:a16="http://schemas.microsoft.com/office/drawing/2014/main" id="{6A97A74D-84E4-42D0-9172-22C7B9BCD7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7316" y="1551869"/>
              <a:ext cx="33542" cy="34050"/>
            </a:xfrm>
            <a:custGeom>
              <a:avLst/>
              <a:gdLst>
                <a:gd name="T0" fmla="*/ 5 w 28"/>
                <a:gd name="T1" fmla="*/ 28 h 28"/>
                <a:gd name="T2" fmla="*/ 28 w 28"/>
                <a:gd name="T3" fmla="*/ 25 h 28"/>
                <a:gd name="T4" fmla="*/ 22 w 28"/>
                <a:gd name="T5" fmla="*/ 0 h 28"/>
                <a:gd name="T6" fmla="*/ 0 w 28"/>
                <a:gd name="T7" fmla="*/ 7 h 28"/>
                <a:gd name="T8" fmla="*/ 5 w 28"/>
                <a:gd name="T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5" y="28"/>
                  </a:moveTo>
                  <a:cubicBezTo>
                    <a:pt x="28" y="25"/>
                    <a:pt x="28" y="25"/>
                    <a:pt x="28" y="25"/>
                  </a:cubicBezTo>
                  <a:cubicBezTo>
                    <a:pt x="27" y="16"/>
                    <a:pt x="25" y="8"/>
                    <a:pt x="22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3" y="14"/>
                    <a:pt x="4" y="21"/>
                    <a:pt x="5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55" name="Freeform 70">
              <a:extLst>
                <a:ext uri="{FF2B5EF4-FFF2-40B4-BE49-F238E27FC236}">
                  <a16:creationId xmlns:a16="http://schemas.microsoft.com/office/drawing/2014/main" id="{9E28F2CA-233E-4BD4-9B99-47C6EED4AB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2250" y="1482245"/>
              <a:ext cx="39640" cy="39640"/>
            </a:xfrm>
            <a:custGeom>
              <a:avLst/>
              <a:gdLst>
                <a:gd name="T0" fmla="*/ 33 w 33"/>
                <a:gd name="T1" fmla="*/ 20 h 33"/>
                <a:gd name="T2" fmla="*/ 17 w 33"/>
                <a:gd name="T3" fmla="*/ 0 h 33"/>
                <a:gd name="T4" fmla="*/ 0 w 33"/>
                <a:gd name="T5" fmla="*/ 16 h 33"/>
                <a:gd name="T6" fmla="*/ 14 w 33"/>
                <a:gd name="T7" fmla="*/ 33 h 33"/>
                <a:gd name="T8" fmla="*/ 33 w 33"/>
                <a:gd name="T9" fmla="*/ 2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33">
                  <a:moveTo>
                    <a:pt x="33" y="20"/>
                  </a:moveTo>
                  <a:cubicBezTo>
                    <a:pt x="28" y="13"/>
                    <a:pt x="23" y="7"/>
                    <a:pt x="17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5" y="21"/>
                    <a:pt x="10" y="27"/>
                    <a:pt x="14" y="33"/>
                  </a:cubicBezTo>
                  <a:lnTo>
                    <a:pt x="33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56" name="Freeform 71">
              <a:extLst>
                <a:ext uri="{FF2B5EF4-FFF2-40B4-BE49-F238E27FC236}">
                  <a16:creationId xmlns:a16="http://schemas.microsoft.com/office/drawing/2014/main" id="{089B6ED0-2008-4239-8BC9-574B510E19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5839" y="1438031"/>
              <a:ext cx="37607" cy="37099"/>
            </a:xfrm>
            <a:custGeom>
              <a:avLst/>
              <a:gdLst>
                <a:gd name="T0" fmla="*/ 31 w 31"/>
                <a:gd name="T1" fmla="*/ 11 h 31"/>
                <a:gd name="T2" fmla="*/ 8 w 31"/>
                <a:gd name="T3" fmla="*/ 0 h 31"/>
                <a:gd name="T4" fmla="*/ 0 w 31"/>
                <a:gd name="T5" fmla="*/ 22 h 31"/>
                <a:gd name="T6" fmla="*/ 19 w 31"/>
                <a:gd name="T7" fmla="*/ 31 h 31"/>
                <a:gd name="T8" fmla="*/ 31 w 31"/>
                <a:gd name="T9" fmla="*/ 1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1">
                  <a:moveTo>
                    <a:pt x="31" y="11"/>
                  </a:moveTo>
                  <a:cubicBezTo>
                    <a:pt x="24" y="7"/>
                    <a:pt x="16" y="3"/>
                    <a:pt x="8" y="0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7" y="24"/>
                    <a:pt x="13" y="27"/>
                    <a:pt x="19" y="31"/>
                  </a:cubicBezTo>
                  <a:lnTo>
                    <a:pt x="31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57" name="Freeform 72">
              <a:extLst>
                <a:ext uri="{FF2B5EF4-FFF2-40B4-BE49-F238E27FC236}">
                  <a16:creationId xmlns:a16="http://schemas.microsoft.com/office/drawing/2014/main" id="{6E55A81C-3061-443E-B3B0-47E74DEBF0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6215" y="1425834"/>
              <a:ext cx="29984" cy="28968"/>
            </a:xfrm>
            <a:custGeom>
              <a:avLst/>
              <a:gdLst>
                <a:gd name="T0" fmla="*/ 13 w 25"/>
                <a:gd name="T1" fmla="*/ 23 h 24"/>
                <a:gd name="T2" fmla="*/ 23 w 25"/>
                <a:gd name="T3" fmla="*/ 24 h 24"/>
                <a:gd name="T4" fmla="*/ 25 w 25"/>
                <a:gd name="T5" fmla="*/ 1 h 24"/>
                <a:gd name="T6" fmla="*/ 13 w 25"/>
                <a:gd name="T7" fmla="*/ 0 h 24"/>
                <a:gd name="T8" fmla="*/ 0 w 25"/>
                <a:gd name="T9" fmla="*/ 1 h 24"/>
                <a:gd name="T10" fmla="*/ 2 w 25"/>
                <a:gd name="T11" fmla="*/ 24 h 24"/>
                <a:gd name="T12" fmla="*/ 13 w 25"/>
                <a:gd name="T13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24">
                  <a:moveTo>
                    <a:pt x="13" y="23"/>
                  </a:moveTo>
                  <a:cubicBezTo>
                    <a:pt x="16" y="23"/>
                    <a:pt x="20" y="23"/>
                    <a:pt x="23" y="24"/>
                  </a:cubicBezTo>
                  <a:cubicBezTo>
                    <a:pt x="25" y="1"/>
                    <a:pt x="25" y="1"/>
                    <a:pt x="25" y="1"/>
                  </a:cubicBezTo>
                  <a:cubicBezTo>
                    <a:pt x="21" y="0"/>
                    <a:pt x="17" y="0"/>
                    <a:pt x="13" y="0"/>
                  </a:cubicBezTo>
                  <a:cubicBezTo>
                    <a:pt x="8" y="0"/>
                    <a:pt x="4" y="0"/>
                    <a:pt x="0" y="1"/>
                  </a:cubicBezTo>
                  <a:cubicBezTo>
                    <a:pt x="2" y="24"/>
                    <a:pt x="2" y="24"/>
                    <a:pt x="2" y="24"/>
                  </a:cubicBezTo>
                  <a:cubicBezTo>
                    <a:pt x="5" y="23"/>
                    <a:pt x="9" y="23"/>
                    <a:pt x="13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58" name="Freeform 73">
              <a:extLst>
                <a:ext uri="{FF2B5EF4-FFF2-40B4-BE49-F238E27FC236}">
                  <a16:creationId xmlns:a16="http://schemas.microsoft.com/office/drawing/2014/main" id="{E1C358D1-DBF9-4D16-915F-C55BA108A33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9476" y="1438031"/>
              <a:ext cx="37099" cy="37099"/>
            </a:xfrm>
            <a:custGeom>
              <a:avLst/>
              <a:gdLst>
                <a:gd name="T0" fmla="*/ 31 w 31"/>
                <a:gd name="T1" fmla="*/ 22 h 31"/>
                <a:gd name="T2" fmla="*/ 23 w 31"/>
                <a:gd name="T3" fmla="*/ 0 h 31"/>
                <a:gd name="T4" fmla="*/ 0 w 31"/>
                <a:gd name="T5" fmla="*/ 11 h 31"/>
                <a:gd name="T6" fmla="*/ 12 w 31"/>
                <a:gd name="T7" fmla="*/ 31 h 31"/>
                <a:gd name="T8" fmla="*/ 31 w 31"/>
                <a:gd name="T9" fmla="*/ 22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1">
                  <a:moveTo>
                    <a:pt x="31" y="22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15" y="3"/>
                    <a:pt x="7" y="7"/>
                    <a:pt x="0" y="11"/>
                  </a:cubicBezTo>
                  <a:cubicBezTo>
                    <a:pt x="12" y="31"/>
                    <a:pt x="12" y="31"/>
                    <a:pt x="12" y="31"/>
                  </a:cubicBezTo>
                  <a:cubicBezTo>
                    <a:pt x="18" y="27"/>
                    <a:pt x="24" y="24"/>
                    <a:pt x="31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59" name="Freeform 74">
              <a:extLst>
                <a:ext uri="{FF2B5EF4-FFF2-40B4-BE49-F238E27FC236}">
                  <a16:creationId xmlns:a16="http://schemas.microsoft.com/office/drawing/2014/main" id="{DB398162-E186-4569-AA7F-07C36E2FEB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0524" y="1483769"/>
              <a:ext cx="39640" cy="38115"/>
            </a:xfrm>
            <a:custGeom>
              <a:avLst/>
              <a:gdLst>
                <a:gd name="T0" fmla="*/ 33 w 33"/>
                <a:gd name="T1" fmla="*/ 15 h 32"/>
                <a:gd name="T2" fmla="*/ 16 w 33"/>
                <a:gd name="T3" fmla="*/ 0 h 32"/>
                <a:gd name="T4" fmla="*/ 0 w 33"/>
                <a:gd name="T5" fmla="*/ 19 h 32"/>
                <a:gd name="T6" fmla="*/ 19 w 33"/>
                <a:gd name="T7" fmla="*/ 32 h 32"/>
                <a:gd name="T8" fmla="*/ 33 w 33"/>
                <a:gd name="T9" fmla="*/ 15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32">
                  <a:moveTo>
                    <a:pt x="33" y="15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10" y="6"/>
                    <a:pt x="5" y="12"/>
                    <a:pt x="0" y="19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23" y="26"/>
                    <a:pt x="28" y="21"/>
                    <a:pt x="33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60" name="Freeform 75">
              <a:extLst>
                <a:ext uri="{FF2B5EF4-FFF2-40B4-BE49-F238E27FC236}">
                  <a16:creationId xmlns:a16="http://schemas.microsoft.com/office/drawing/2014/main" id="{B332C373-BDD9-4917-9338-9B07B7ACD4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1556" y="1551869"/>
              <a:ext cx="33542" cy="34050"/>
            </a:xfrm>
            <a:custGeom>
              <a:avLst/>
              <a:gdLst>
                <a:gd name="T0" fmla="*/ 23 w 28"/>
                <a:gd name="T1" fmla="*/ 28 h 28"/>
                <a:gd name="T2" fmla="*/ 28 w 28"/>
                <a:gd name="T3" fmla="*/ 7 h 28"/>
                <a:gd name="T4" fmla="*/ 6 w 28"/>
                <a:gd name="T5" fmla="*/ 0 h 28"/>
                <a:gd name="T6" fmla="*/ 0 w 28"/>
                <a:gd name="T7" fmla="*/ 25 h 28"/>
                <a:gd name="T8" fmla="*/ 20 w 28"/>
                <a:gd name="T9" fmla="*/ 28 h 28"/>
                <a:gd name="T10" fmla="*/ 23 w 28"/>
                <a:gd name="T11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23" y="28"/>
                  </a:moveTo>
                  <a:cubicBezTo>
                    <a:pt x="24" y="21"/>
                    <a:pt x="26" y="14"/>
                    <a:pt x="28" y="7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8"/>
                    <a:pt x="1" y="17"/>
                    <a:pt x="0" y="25"/>
                  </a:cubicBezTo>
                  <a:cubicBezTo>
                    <a:pt x="20" y="28"/>
                    <a:pt x="20" y="28"/>
                    <a:pt x="20" y="28"/>
                  </a:cubicBezTo>
                  <a:lnTo>
                    <a:pt x="23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61" name="Freeform 76">
              <a:extLst>
                <a:ext uri="{FF2B5EF4-FFF2-40B4-BE49-F238E27FC236}">
                  <a16:creationId xmlns:a16="http://schemas.microsoft.com/office/drawing/2014/main" id="{76DCCBB5-6518-4ACE-9189-1F6FECF1F5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1556" y="1629116"/>
              <a:ext cx="33542" cy="33542"/>
            </a:xfrm>
            <a:custGeom>
              <a:avLst/>
              <a:gdLst>
                <a:gd name="T0" fmla="*/ 23 w 28"/>
                <a:gd name="T1" fmla="*/ 0 h 28"/>
                <a:gd name="T2" fmla="*/ 0 w 28"/>
                <a:gd name="T3" fmla="*/ 3 h 28"/>
                <a:gd name="T4" fmla="*/ 6 w 28"/>
                <a:gd name="T5" fmla="*/ 28 h 28"/>
                <a:gd name="T6" fmla="*/ 28 w 28"/>
                <a:gd name="T7" fmla="*/ 21 h 28"/>
                <a:gd name="T8" fmla="*/ 23 w 28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23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1" y="12"/>
                    <a:pt x="3" y="20"/>
                    <a:pt x="6" y="28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26" y="14"/>
                    <a:pt x="24" y="7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62" name="Freeform 77">
              <a:extLst>
                <a:ext uri="{FF2B5EF4-FFF2-40B4-BE49-F238E27FC236}">
                  <a16:creationId xmlns:a16="http://schemas.microsoft.com/office/drawing/2014/main" id="{5B9C2084-60D6-4AE3-A438-0948C7F7D8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0524" y="1692642"/>
              <a:ext cx="39640" cy="39640"/>
            </a:xfrm>
            <a:custGeom>
              <a:avLst/>
              <a:gdLst>
                <a:gd name="T0" fmla="*/ 0 w 33"/>
                <a:gd name="T1" fmla="*/ 13 h 33"/>
                <a:gd name="T2" fmla="*/ 16 w 33"/>
                <a:gd name="T3" fmla="*/ 33 h 33"/>
                <a:gd name="T4" fmla="*/ 33 w 33"/>
                <a:gd name="T5" fmla="*/ 17 h 33"/>
                <a:gd name="T6" fmla="*/ 19 w 33"/>
                <a:gd name="T7" fmla="*/ 0 h 33"/>
                <a:gd name="T8" fmla="*/ 0 w 33"/>
                <a:gd name="T9" fmla="*/ 1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33">
                  <a:moveTo>
                    <a:pt x="0" y="13"/>
                  </a:moveTo>
                  <a:cubicBezTo>
                    <a:pt x="5" y="20"/>
                    <a:pt x="10" y="27"/>
                    <a:pt x="16" y="33"/>
                  </a:cubicBezTo>
                  <a:cubicBezTo>
                    <a:pt x="33" y="17"/>
                    <a:pt x="33" y="17"/>
                    <a:pt x="33" y="17"/>
                  </a:cubicBezTo>
                  <a:cubicBezTo>
                    <a:pt x="28" y="12"/>
                    <a:pt x="23" y="6"/>
                    <a:pt x="19" y="0"/>
                  </a:cubicBezTo>
                  <a:lnTo>
                    <a:pt x="0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</p:grpSp>
      <p:sp>
        <p:nvSpPr>
          <p:cNvPr id="63" name="Freeform 266">
            <a:extLst>
              <a:ext uri="{FF2B5EF4-FFF2-40B4-BE49-F238E27FC236}">
                <a16:creationId xmlns:a16="http://schemas.microsoft.com/office/drawing/2014/main" id="{07BF66C9-7739-4639-ADCD-94E115D9AFA3}"/>
              </a:ext>
            </a:extLst>
          </p:cNvPr>
          <p:cNvSpPr/>
          <p:nvPr/>
        </p:nvSpPr>
        <p:spPr>
          <a:xfrm>
            <a:off x="2044470" y="5949412"/>
            <a:ext cx="300602" cy="271629"/>
          </a:xfrm>
          <a:custGeom>
            <a:avLst/>
            <a:gdLst>
              <a:gd name="connsiteX0" fmla="*/ 3289021 w 4939743"/>
              <a:gd name="connsiteY0" fmla="*/ 2726377 h 4463615"/>
              <a:gd name="connsiteX1" fmla="*/ 3600171 w 4939743"/>
              <a:gd name="connsiteY1" fmla="*/ 2726377 h 4463615"/>
              <a:gd name="connsiteX2" fmla="*/ 3600171 w 4939743"/>
              <a:gd name="connsiteY2" fmla="*/ 3330651 h 4463615"/>
              <a:gd name="connsiteX3" fmla="*/ 3289021 w 4939743"/>
              <a:gd name="connsiteY3" fmla="*/ 3330651 h 4463615"/>
              <a:gd name="connsiteX4" fmla="*/ 1339571 w 4939743"/>
              <a:gd name="connsiteY4" fmla="*/ 2726377 h 4463615"/>
              <a:gd name="connsiteX5" fmla="*/ 1650721 w 4939743"/>
              <a:gd name="connsiteY5" fmla="*/ 2726377 h 4463615"/>
              <a:gd name="connsiteX6" fmla="*/ 1650721 w 4939743"/>
              <a:gd name="connsiteY6" fmla="*/ 3330651 h 4463615"/>
              <a:gd name="connsiteX7" fmla="*/ 1339571 w 4939743"/>
              <a:gd name="connsiteY7" fmla="*/ 3330651 h 4463615"/>
              <a:gd name="connsiteX8" fmla="*/ 0 w 4939743"/>
              <a:gd name="connsiteY8" fmla="*/ 2164914 h 4463615"/>
              <a:gd name="connsiteX9" fmla="*/ 21347 w 4939743"/>
              <a:gd name="connsiteY9" fmla="*/ 2164914 h 4463615"/>
              <a:gd name="connsiteX10" fmla="*/ 28309 w 4939743"/>
              <a:gd name="connsiteY10" fmla="*/ 2199857 h 4463615"/>
              <a:gd name="connsiteX11" fmla="*/ 1065581 w 4939743"/>
              <a:gd name="connsiteY11" fmla="*/ 3116035 h 4463615"/>
              <a:gd name="connsiteX12" fmla="*/ 1199871 w 4939743"/>
              <a:gd name="connsiteY12" fmla="*/ 3116035 h 4463615"/>
              <a:gd name="connsiteX13" fmla="*/ 1199871 w 4939743"/>
              <a:gd name="connsiteY13" fmla="*/ 3504764 h 4463615"/>
              <a:gd name="connsiteX14" fmla="*/ 1790421 w 4939743"/>
              <a:gd name="connsiteY14" fmla="*/ 3504764 h 4463615"/>
              <a:gd name="connsiteX15" fmla="*/ 1790421 w 4939743"/>
              <a:gd name="connsiteY15" fmla="*/ 3116035 h 4463615"/>
              <a:gd name="connsiteX16" fmla="*/ 2456842 w 4939743"/>
              <a:gd name="connsiteY16" fmla="*/ 3116035 h 4463615"/>
              <a:gd name="connsiteX17" fmla="*/ 2482901 w 4939743"/>
              <a:gd name="connsiteY17" fmla="*/ 3116035 h 4463615"/>
              <a:gd name="connsiteX18" fmla="*/ 3149321 w 4939743"/>
              <a:gd name="connsiteY18" fmla="*/ 3116035 h 4463615"/>
              <a:gd name="connsiteX19" fmla="*/ 3149321 w 4939743"/>
              <a:gd name="connsiteY19" fmla="*/ 3504764 h 4463615"/>
              <a:gd name="connsiteX20" fmla="*/ 3739871 w 4939743"/>
              <a:gd name="connsiteY20" fmla="*/ 3504764 h 4463615"/>
              <a:gd name="connsiteX21" fmla="*/ 3739871 w 4939743"/>
              <a:gd name="connsiteY21" fmla="*/ 3116035 h 4463615"/>
              <a:gd name="connsiteX22" fmla="*/ 3874162 w 4939743"/>
              <a:gd name="connsiteY22" fmla="*/ 3116035 h 4463615"/>
              <a:gd name="connsiteX23" fmla="*/ 4911434 w 4939743"/>
              <a:gd name="connsiteY23" fmla="*/ 2199857 h 4463615"/>
              <a:gd name="connsiteX24" fmla="*/ 4918396 w 4939743"/>
              <a:gd name="connsiteY24" fmla="*/ 2164914 h 4463615"/>
              <a:gd name="connsiteX25" fmla="*/ 4939743 w 4939743"/>
              <a:gd name="connsiteY25" fmla="*/ 2164914 h 4463615"/>
              <a:gd name="connsiteX26" fmla="*/ 4939743 w 4939743"/>
              <a:gd name="connsiteY26" fmla="*/ 4256181 h 4463615"/>
              <a:gd name="connsiteX27" fmla="*/ 4686776 w 4939743"/>
              <a:gd name="connsiteY27" fmla="*/ 4463615 h 4463615"/>
              <a:gd name="connsiteX28" fmla="*/ 252967 w 4939743"/>
              <a:gd name="connsiteY28" fmla="*/ 4463615 h 4463615"/>
              <a:gd name="connsiteX29" fmla="*/ 0 w 4939743"/>
              <a:gd name="connsiteY29" fmla="*/ 4256181 h 4463615"/>
              <a:gd name="connsiteX30" fmla="*/ 166421 w 4939743"/>
              <a:gd name="connsiteY30" fmla="*/ 884754 h 4463615"/>
              <a:gd name="connsiteX31" fmla="*/ 2456842 w 4939743"/>
              <a:gd name="connsiteY31" fmla="*/ 884754 h 4463615"/>
              <a:gd name="connsiteX32" fmla="*/ 2482901 w 4939743"/>
              <a:gd name="connsiteY32" fmla="*/ 884754 h 4463615"/>
              <a:gd name="connsiteX33" fmla="*/ 4773322 w 4939743"/>
              <a:gd name="connsiteY33" fmla="*/ 884754 h 4463615"/>
              <a:gd name="connsiteX34" fmla="*/ 4928580 w 4939743"/>
              <a:gd name="connsiteY34" fmla="*/ 1042869 h 4463615"/>
              <a:gd name="connsiteX35" fmla="*/ 4911434 w 4939743"/>
              <a:gd name="connsiteY35" fmla="*/ 1702951 h 4463615"/>
              <a:gd name="connsiteX36" fmla="*/ 3874162 w 4939743"/>
              <a:gd name="connsiteY36" fmla="*/ 2820234 h 4463615"/>
              <a:gd name="connsiteX37" fmla="*/ 3739871 w 4939743"/>
              <a:gd name="connsiteY37" fmla="*/ 2820234 h 4463615"/>
              <a:gd name="connsiteX38" fmla="*/ 3739871 w 4939743"/>
              <a:gd name="connsiteY38" fmla="*/ 2552264 h 4463615"/>
              <a:gd name="connsiteX39" fmla="*/ 3149321 w 4939743"/>
              <a:gd name="connsiteY39" fmla="*/ 2552264 h 4463615"/>
              <a:gd name="connsiteX40" fmla="*/ 3149321 w 4939743"/>
              <a:gd name="connsiteY40" fmla="*/ 2820234 h 4463615"/>
              <a:gd name="connsiteX41" fmla="*/ 2482901 w 4939743"/>
              <a:gd name="connsiteY41" fmla="*/ 2820234 h 4463615"/>
              <a:gd name="connsiteX42" fmla="*/ 2456842 w 4939743"/>
              <a:gd name="connsiteY42" fmla="*/ 2820234 h 4463615"/>
              <a:gd name="connsiteX43" fmla="*/ 1790421 w 4939743"/>
              <a:gd name="connsiteY43" fmla="*/ 2820234 h 4463615"/>
              <a:gd name="connsiteX44" fmla="*/ 1790421 w 4939743"/>
              <a:gd name="connsiteY44" fmla="*/ 2552264 h 4463615"/>
              <a:gd name="connsiteX45" fmla="*/ 1199871 w 4939743"/>
              <a:gd name="connsiteY45" fmla="*/ 2552264 h 4463615"/>
              <a:gd name="connsiteX46" fmla="*/ 1199871 w 4939743"/>
              <a:gd name="connsiteY46" fmla="*/ 2820234 h 4463615"/>
              <a:gd name="connsiteX47" fmla="*/ 1065581 w 4939743"/>
              <a:gd name="connsiteY47" fmla="*/ 2820234 h 4463615"/>
              <a:gd name="connsiteX48" fmla="*/ 28309 w 4939743"/>
              <a:gd name="connsiteY48" fmla="*/ 1702951 h 4463615"/>
              <a:gd name="connsiteX49" fmla="*/ 11163 w 4939743"/>
              <a:gd name="connsiteY49" fmla="*/ 1042869 h 4463615"/>
              <a:gd name="connsiteX50" fmla="*/ 166421 w 4939743"/>
              <a:gd name="connsiteY50" fmla="*/ 884754 h 4463615"/>
              <a:gd name="connsiteX51" fmla="*/ 1655483 w 4939743"/>
              <a:gd name="connsiteY51" fmla="*/ 0 h 4463615"/>
              <a:gd name="connsiteX52" fmla="*/ 3284260 w 4939743"/>
              <a:gd name="connsiteY52" fmla="*/ 0 h 4463615"/>
              <a:gd name="connsiteX53" fmla="*/ 3455240 w 4939743"/>
              <a:gd name="connsiteY53" fmla="*/ 170981 h 4463615"/>
              <a:gd name="connsiteX54" fmla="*/ 3455240 w 4939743"/>
              <a:gd name="connsiteY54" fmla="*/ 795854 h 4463615"/>
              <a:gd name="connsiteX55" fmla="*/ 3185276 w 4939743"/>
              <a:gd name="connsiteY55" fmla="*/ 795854 h 4463615"/>
              <a:gd name="connsiteX56" fmla="*/ 3185276 w 4939743"/>
              <a:gd name="connsiteY56" fmla="*/ 226770 h 4463615"/>
              <a:gd name="connsiteX57" fmla="*/ 1754467 w 4939743"/>
              <a:gd name="connsiteY57" fmla="*/ 226770 h 4463615"/>
              <a:gd name="connsiteX58" fmla="*/ 1754467 w 4939743"/>
              <a:gd name="connsiteY58" fmla="*/ 795854 h 4463615"/>
              <a:gd name="connsiteX59" fmla="*/ 1484503 w 4939743"/>
              <a:gd name="connsiteY59" fmla="*/ 795854 h 4463615"/>
              <a:gd name="connsiteX60" fmla="*/ 1484503 w 4939743"/>
              <a:gd name="connsiteY60" fmla="*/ 170981 h 4463615"/>
              <a:gd name="connsiteX61" fmla="*/ 1655483 w 4939743"/>
              <a:gd name="connsiteY61" fmla="*/ 0 h 4463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4939743" h="4463615">
                <a:moveTo>
                  <a:pt x="3289021" y="2726377"/>
                </a:moveTo>
                <a:lnTo>
                  <a:pt x="3600171" y="2726377"/>
                </a:lnTo>
                <a:lnTo>
                  <a:pt x="3600171" y="3330651"/>
                </a:lnTo>
                <a:lnTo>
                  <a:pt x="3289021" y="3330651"/>
                </a:lnTo>
                <a:close/>
                <a:moveTo>
                  <a:pt x="1339571" y="2726377"/>
                </a:moveTo>
                <a:lnTo>
                  <a:pt x="1650721" y="2726377"/>
                </a:lnTo>
                <a:lnTo>
                  <a:pt x="1650721" y="3330651"/>
                </a:lnTo>
                <a:lnTo>
                  <a:pt x="1339571" y="3330651"/>
                </a:lnTo>
                <a:close/>
                <a:moveTo>
                  <a:pt x="0" y="2164914"/>
                </a:moveTo>
                <a:lnTo>
                  <a:pt x="21347" y="2164914"/>
                </a:lnTo>
                <a:lnTo>
                  <a:pt x="28309" y="2199857"/>
                </a:lnTo>
                <a:cubicBezTo>
                  <a:pt x="202616" y="2813766"/>
                  <a:pt x="676961" y="3084012"/>
                  <a:pt x="1065581" y="3116035"/>
                </a:cubicBezTo>
                <a:lnTo>
                  <a:pt x="1199871" y="3116035"/>
                </a:lnTo>
                <a:lnTo>
                  <a:pt x="1199871" y="3504764"/>
                </a:lnTo>
                <a:lnTo>
                  <a:pt x="1790421" y="3504764"/>
                </a:lnTo>
                <a:lnTo>
                  <a:pt x="1790421" y="3116035"/>
                </a:lnTo>
                <a:lnTo>
                  <a:pt x="2456842" y="3116035"/>
                </a:lnTo>
                <a:lnTo>
                  <a:pt x="2482901" y="3116035"/>
                </a:lnTo>
                <a:lnTo>
                  <a:pt x="3149321" y="3116035"/>
                </a:lnTo>
                <a:lnTo>
                  <a:pt x="3149321" y="3504764"/>
                </a:lnTo>
                <a:lnTo>
                  <a:pt x="3739871" y="3504764"/>
                </a:lnTo>
                <a:lnTo>
                  <a:pt x="3739871" y="3116035"/>
                </a:lnTo>
                <a:lnTo>
                  <a:pt x="3874162" y="3116035"/>
                </a:lnTo>
                <a:cubicBezTo>
                  <a:pt x="4262782" y="3084012"/>
                  <a:pt x="4737127" y="2813766"/>
                  <a:pt x="4911434" y="2199857"/>
                </a:cubicBezTo>
                <a:lnTo>
                  <a:pt x="4918396" y="2164914"/>
                </a:lnTo>
                <a:lnTo>
                  <a:pt x="4939743" y="2164914"/>
                </a:lnTo>
                <a:lnTo>
                  <a:pt x="4939743" y="4256181"/>
                </a:lnTo>
                <a:cubicBezTo>
                  <a:pt x="4939743" y="4370744"/>
                  <a:pt x="4826486" y="4463615"/>
                  <a:pt x="4686776" y="4463615"/>
                </a:cubicBezTo>
                <a:lnTo>
                  <a:pt x="252967" y="4463615"/>
                </a:lnTo>
                <a:cubicBezTo>
                  <a:pt x="113257" y="4463615"/>
                  <a:pt x="0" y="4370744"/>
                  <a:pt x="0" y="4256181"/>
                </a:cubicBezTo>
                <a:close/>
                <a:moveTo>
                  <a:pt x="166421" y="884754"/>
                </a:moveTo>
                <a:lnTo>
                  <a:pt x="2456842" y="884754"/>
                </a:lnTo>
                <a:lnTo>
                  <a:pt x="2482901" y="884754"/>
                </a:lnTo>
                <a:lnTo>
                  <a:pt x="4773322" y="884754"/>
                </a:lnTo>
                <a:cubicBezTo>
                  <a:pt x="4875874" y="902534"/>
                  <a:pt x="4906990" y="972701"/>
                  <a:pt x="4928580" y="1042869"/>
                </a:cubicBezTo>
                <a:cubicBezTo>
                  <a:pt x="4933977" y="1321634"/>
                  <a:pt x="4958424" y="1481336"/>
                  <a:pt x="4911434" y="1702951"/>
                </a:cubicBezTo>
                <a:cubicBezTo>
                  <a:pt x="4737127" y="2451616"/>
                  <a:pt x="4262782" y="2781181"/>
                  <a:pt x="3874162" y="2820234"/>
                </a:cubicBezTo>
                <a:lnTo>
                  <a:pt x="3739871" y="2820234"/>
                </a:lnTo>
                <a:lnTo>
                  <a:pt x="3739871" y="2552264"/>
                </a:lnTo>
                <a:lnTo>
                  <a:pt x="3149321" y="2552264"/>
                </a:lnTo>
                <a:lnTo>
                  <a:pt x="3149321" y="2820234"/>
                </a:lnTo>
                <a:lnTo>
                  <a:pt x="2482901" y="2820234"/>
                </a:lnTo>
                <a:lnTo>
                  <a:pt x="2456842" y="2820234"/>
                </a:lnTo>
                <a:lnTo>
                  <a:pt x="1790421" y="2820234"/>
                </a:lnTo>
                <a:lnTo>
                  <a:pt x="1790421" y="2552264"/>
                </a:lnTo>
                <a:lnTo>
                  <a:pt x="1199871" y="2552264"/>
                </a:lnTo>
                <a:lnTo>
                  <a:pt x="1199871" y="2820234"/>
                </a:lnTo>
                <a:lnTo>
                  <a:pt x="1065581" y="2820234"/>
                </a:lnTo>
                <a:cubicBezTo>
                  <a:pt x="676961" y="2781181"/>
                  <a:pt x="202616" y="2451616"/>
                  <a:pt x="28309" y="1702951"/>
                </a:cubicBezTo>
                <a:cubicBezTo>
                  <a:pt x="-18681" y="1481336"/>
                  <a:pt x="5766" y="1321634"/>
                  <a:pt x="11163" y="1042869"/>
                </a:cubicBezTo>
                <a:cubicBezTo>
                  <a:pt x="32753" y="972701"/>
                  <a:pt x="63869" y="902534"/>
                  <a:pt x="166421" y="884754"/>
                </a:cubicBezTo>
                <a:close/>
                <a:moveTo>
                  <a:pt x="1655483" y="0"/>
                </a:moveTo>
                <a:lnTo>
                  <a:pt x="3284260" y="0"/>
                </a:lnTo>
                <a:cubicBezTo>
                  <a:pt x="3378689" y="0"/>
                  <a:pt x="3455240" y="76551"/>
                  <a:pt x="3455240" y="170981"/>
                </a:cubicBezTo>
                <a:lnTo>
                  <a:pt x="3455240" y="795854"/>
                </a:lnTo>
                <a:lnTo>
                  <a:pt x="3185276" y="795854"/>
                </a:lnTo>
                <a:lnTo>
                  <a:pt x="3185276" y="226770"/>
                </a:lnTo>
                <a:lnTo>
                  <a:pt x="1754467" y="226770"/>
                </a:lnTo>
                <a:lnTo>
                  <a:pt x="1754467" y="795854"/>
                </a:lnTo>
                <a:lnTo>
                  <a:pt x="1484503" y="795854"/>
                </a:lnTo>
                <a:lnTo>
                  <a:pt x="1484503" y="170981"/>
                </a:lnTo>
                <a:cubicBezTo>
                  <a:pt x="1484503" y="76551"/>
                  <a:pt x="1561054" y="0"/>
                  <a:pt x="1655483" y="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endParaRPr lang="de-DE" sz="2041" dirty="0" err="1">
              <a:solidFill>
                <a:srgbClr val="000000"/>
              </a:solidFill>
              <a:latin typeface="Raleway"/>
            </a:endParaRPr>
          </a:p>
        </p:txBody>
      </p:sp>
      <p:sp>
        <p:nvSpPr>
          <p:cNvPr id="64" name="Freeform 7">
            <a:extLst>
              <a:ext uri="{FF2B5EF4-FFF2-40B4-BE49-F238E27FC236}">
                <a16:creationId xmlns:a16="http://schemas.microsoft.com/office/drawing/2014/main" id="{03AB41BC-8273-4BE2-BE2A-A7E6E7D9A8E3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2769279" y="5935823"/>
            <a:ext cx="315766" cy="298807"/>
          </a:xfrm>
          <a:custGeom>
            <a:avLst/>
            <a:gdLst>
              <a:gd name="T0" fmla="*/ 164 w 186"/>
              <a:gd name="T1" fmla="*/ 112 h 176"/>
              <a:gd name="T2" fmla="*/ 65 w 186"/>
              <a:gd name="T3" fmla="*/ 116 h 176"/>
              <a:gd name="T4" fmla="*/ 151 w 186"/>
              <a:gd name="T5" fmla="*/ 133 h 176"/>
              <a:gd name="T6" fmla="*/ 151 w 186"/>
              <a:gd name="T7" fmla="*/ 144 h 176"/>
              <a:gd name="T8" fmla="*/ 47 w 186"/>
              <a:gd name="T9" fmla="*/ 137 h 176"/>
              <a:gd name="T10" fmla="*/ 28 w 186"/>
              <a:gd name="T11" fmla="*/ 12 h 176"/>
              <a:gd name="T12" fmla="*/ 0 w 186"/>
              <a:gd name="T13" fmla="*/ 6 h 176"/>
              <a:gd name="T14" fmla="*/ 32 w 186"/>
              <a:gd name="T15" fmla="*/ 0 h 176"/>
              <a:gd name="T16" fmla="*/ 44 w 186"/>
              <a:gd name="T17" fmla="*/ 27 h 176"/>
              <a:gd name="T18" fmla="*/ 185 w 186"/>
              <a:gd name="T19" fmla="*/ 34 h 176"/>
              <a:gd name="T20" fmla="*/ 57 w 186"/>
              <a:gd name="T21" fmla="*/ 164 h 176"/>
              <a:gd name="T22" fmla="*/ 34 w 186"/>
              <a:gd name="T23" fmla="*/ 164 h 176"/>
              <a:gd name="T24" fmla="*/ 144 w 186"/>
              <a:gd name="T25" fmla="*/ 153 h 176"/>
              <a:gd name="T26" fmla="*/ 144 w 186"/>
              <a:gd name="T27" fmla="*/ 176 h 176"/>
              <a:gd name="T28" fmla="*/ 144 w 186"/>
              <a:gd name="T29" fmla="*/ 153 h 176"/>
              <a:gd name="T30" fmla="*/ 133 w 186"/>
              <a:gd name="T31" fmla="*/ 89 h 176"/>
              <a:gd name="T32" fmla="*/ 114 w 186"/>
              <a:gd name="T33" fmla="*/ 105 h 176"/>
              <a:gd name="T34" fmla="*/ 134 w 186"/>
              <a:gd name="T35" fmla="*/ 80 h 176"/>
              <a:gd name="T36" fmla="*/ 114 w 186"/>
              <a:gd name="T37" fmla="*/ 63 h 176"/>
              <a:gd name="T38" fmla="*/ 134 w 186"/>
              <a:gd name="T39" fmla="*/ 80 h 176"/>
              <a:gd name="T40" fmla="*/ 139 w 186"/>
              <a:gd name="T41" fmla="*/ 38 h 176"/>
              <a:gd name="T42" fmla="*/ 114 w 186"/>
              <a:gd name="T43" fmla="*/ 54 h 176"/>
              <a:gd name="T44" fmla="*/ 148 w 186"/>
              <a:gd name="T45" fmla="*/ 38 h 176"/>
              <a:gd name="T46" fmla="*/ 168 w 186"/>
              <a:gd name="T47" fmla="*/ 54 h 176"/>
              <a:gd name="T48" fmla="*/ 148 w 186"/>
              <a:gd name="T49" fmla="*/ 38 h 176"/>
              <a:gd name="T50" fmla="*/ 142 w 186"/>
              <a:gd name="T51" fmla="*/ 80 h 176"/>
              <a:gd name="T52" fmla="*/ 165 w 186"/>
              <a:gd name="T53" fmla="*/ 63 h 176"/>
              <a:gd name="T54" fmla="*/ 141 w 186"/>
              <a:gd name="T55" fmla="*/ 89 h 176"/>
              <a:gd name="T56" fmla="*/ 154 w 186"/>
              <a:gd name="T57" fmla="*/ 105 h 176"/>
              <a:gd name="T58" fmla="*/ 141 w 186"/>
              <a:gd name="T59" fmla="*/ 89 h 176"/>
              <a:gd name="T60" fmla="*/ 105 w 186"/>
              <a:gd name="T61" fmla="*/ 89 h 176"/>
              <a:gd name="T62" fmla="*/ 88 w 186"/>
              <a:gd name="T63" fmla="*/ 105 h 176"/>
              <a:gd name="T64" fmla="*/ 105 w 186"/>
              <a:gd name="T65" fmla="*/ 80 h 176"/>
              <a:gd name="T66" fmla="*/ 83 w 186"/>
              <a:gd name="T67" fmla="*/ 63 h 176"/>
              <a:gd name="T68" fmla="*/ 105 w 186"/>
              <a:gd name="T69" fmla="*/ 80 h 176"/>
              <a:gd name="T70" fmla="*/ 105 w 186"/>
              <a:gd name="T71" fmla="*/ 38 h 176"/>
              <a:gd name="T72" fmla="*/ 82 w 186"/>
              <a:gd name="T73" fmla="*/ 54 h 176"/>
              <a:gd name="T74" fmla="*/ 80 w 186"/>
              <a:gd name="T75" fmla="*/ 105 h 176"/>
              <a:gd name="T76" fmla="*/ 60 w 186"/>
              <a:gd name="T77" fmla="*/ 89 h 176"/>
              <a:gd name="T78" fmla="*/ 80 w 186"/>
              <a:gd name="T79" fmla="*/ 105 h 176"/>
              <a:gd name="T80" fmla="*/ 74 w 186"/>
              <a:gd name="T81" fmla="*/ 63 h 176"/>
              <a:gd name="T82" fmla="*/ 58 w 186"/>
              <a:gd name="T83" fmla="*/ 80 h 176"/>
              <a:gd name="T84" fmla="*/ 73 w 186"/>
              <a:gd name="T85" fmla="*/ 54 h 176"/>
              <a:gd name="T86" fmla="*/ 47 w 186"/>
              <a:gd name="T87" fmla="*/ 38 h 176"/>
              <a:gd name="T88" fmla="*/ 73 w 186"/>
              <a:gd name="T89" fmla="*/ 5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86" h="176">
                <a:moveTo>
                  <a:pt x="185" y="34"/>
                </a:moveTo>
                <a:cubicBezTo>
                  <a:pt x="164" y="112"/>
                  <a:pt x="164" y="112"/>
                  <a:pt x="164" y="112"/>
                </a:cubicBezTo>
                <a:cubicBezTo>
                  <a:pt x="163" y="114"/>
                  <a:pt x="161" y="116"/>
                  <a:pt x="158" y="116"/>
                </a:cubicBezTo>
                <a:cubicBezTo>
                  <a:pt x="65" y="116"/>
                  <a:pt x="65" y="116"/>
                  <a:pt x="65" y="116"/>
                </a:cubicBezTo>
                <a:cubicBezTo>
                  <a:pt x="60" y="133"/>
                  <a:pt x="60" y="133"/>
                  <a:pt x="60" y="133"/>
                </a:cubicBezTo>
                <a:cubicBezTo>
                  <a:pt x="151" y="133"/>
                  <a:pt x="151" y="133"/>
                  <a:pt x="151" y="133"/>
                </a:cubicBezTo>
                <a:cubicBezTo>
                  <a:pt x="154" y="133"/>
                  <a:pt x="157" y="135"/>
                  <a:pt x="157" y="139"/>
                </a:cubicBezTo>
                <a:cubicBezTo>
                  <a:pt x="157" y="142"/>
                  <a:pt x="154" y="144"/>
                  <a:pt x="151" y="144"/>
                </a:cubicBezTo>
                <a:cubicBezTo>
                  <a:pt x="53" y="144"/>
                  <a:pt x="53" y="144"/>
                  <a:pt x="53" y="144"/>
                </a:cubicBezTo>
                <a:cubicBezTo>
                  <a:pt x="49" y="144"/>
                  <a:pt x="46" y="141"/>
                  <a:pt x="47" y="137"/>
                </a:cubicBezTo>
                <a:cubicBezTo>
                  <a:pt x="55" y="110"/>
                  <a:pt x="55" y="110"/>
                  <a:pt x="55" y="110"/>
                </a:cubicBezTo>
                <a:cubicBezTo>
                  <a:pt x="46" y="77"/>
                  <a:pt x="37" y="44"/>
                  <a:pt x="28" y="12"/>
                </a:cubicBezTo>
                <a:cubicBezTo>
                  <a:pt x="5" y="12"/>
                  <a:pt x="5" y="12"/>
                  <a:pt x="5" y="12"/>
                </a:cubicBezTo>
                <a:cubicBezTo>
                  <a:pt x="2" y="12"/>
                  <a:pt x="0" y="9"/>
                  <a:pt x="0" y="6"/>
                </a:cubicBezTo>
                <a:cubicBezTo>
                  <a:pt x="0" y="3"/>
                  <a:pt x="2" y="0"/>
                  <a:pt x="5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5" y="0"/>
                  <a:pt x="37" y="2"/>
                  <a:pt x="38" y="4"/>
                </a:cubicBezTo>
                <a:cubicBezTo>
                  <a:pt x="44" y="27"/>
                  <a:pt x="44" y="27"/>
                  <a:pt x="44" y="27"/>
                </a:cubicBezTo>
                <a:cubicBezTo>
                  <a:pt x="179" y="27"/>
                  <a:pt x="179" y="27"/>
                  <a:pt x="179" y="27"/>
                </a:cubicBezTo>
                <a:cubicBezTo>
                  <a:pt x="183" y="27"/>
                  <a:pt x="186" y="30"/>
                  <a:pt x="185" y="34"/>
                </a:cubicBezTo>
                <a:close/>
                <a:moveTo>
                  <a:pt x="46" y="153"/>
                </a:moveTo>
                <a:cubicBezTo>
                  <a:pt x="52" y="153"/>
                  <a:pt x="57" y="158"/>
                  <a:pt x="57" y="164"/>
                </a:cubicBezTo>
                <a:cubicBezTo>
                  <a:pt x="57" y="171"/>
                  <a:pt x="52" y="176"/>
                  <a:pt x="46" y="176"/>
                </a:cubicBezTo>
                <a:cubicBezTo>
                  <a:pt x="40" y="176"/>
                  <a:pt x="34" y="171"/>
                  <a:pt x="34" y="164"/>
                </a:cubicBezTo>
                <a:cubicBezTo>
                  <a:pt x="34" y="158"/>
                  <a:pt x="40" y="153"/>
                  <a:pt x="46" y="153"/>
                </a:cubicBezTo>
                <a:close/>
                <a:moveTo>
                  <a:pt x="144" y="153"/>
                </a:moveTo>
                <a:cubicBezTo>
                  <a:pt x="150" y="153"/>
                  <a:pt x="155" y="158"/>
                  <a:pt x="155" y="164"/>
                </a:cubicBezTo>
                <a:cubicBezTo>
                  <a:pt x="155" y="171"/>
                  <a:pt x="150" y="176"/>
                  <a:pt x="144" y="176"/>
                </a:cubicBezTo>
                <a:cubicBezTo>
                  <a:pt x="138" y="176"/>
                  <a:pt x="132" y="171"/>
                  <a:pt x="132" y="164"/>
                </a:cubicBezTo>
                <a:cubicBezTo>
                  <a:pt x="132" y="158"/>
                  <a:pt x="138" y="153"/>
                  <a:pt x="144" y="153"/>
                </a:cubicBezTo>
                <a:close/>
                <a:moveTo>
                  <a:pt x="130" y="105"/>
                </a:moveTo>
                <a:cubicBezTo>
                  <a:pt x="133" y="89"/>
                  <a:pt x="133" y="89"/>
                  <a:pt x="133" y="89"/>
                </a:cubicBezTo>
                <a:cubicBezTo>
                  <a:pt x="114" y="89"/>
                  <a:pt x="114" y="89"/>
                  <a:pt x="114" y="89"/>
                </a:cubicBezTo>
                <a:cubicBezTo>
                  <a:pt x="114" y="105"/>
                  <a:pt x="114" y="105"/>
                  <a:pt x="114" y="105"/>
                </a:cubicBezTo>
                <a:cubicBezTo>
                  <a:pt x="130" y="105"/>
                  <a:pt x="130" y="105"/>
                  <a:pt x="130" y="105"/>
                </a:cubicBezTo>
                <a:close/>
                <a:moveTo>
                  <a:pt x="134" y="80"/>
                </a:moveTo>
                <a:cubicBezTo>
                  <a:pt x="136" y="63"/>
                  <a:pt x="136" y="63"/>
                  <a:pt x="136" y="63"/>
                </a:cubicBezTo>
                <a:cubicBezTo>
                  <a:pt x="114" y="63"/>
                  <a:pt x="114" y="63"/>
                  <a:pt x="114" y="63"/>
                </a:cubicBezTo>
                <a:cubicBezTo>
                  <a:pt x="114" y="80"/>
                  <a:pt x="114" y="80"/>
                  <a:pt x="114" y="80"/>
                </a:cubicBezTo>
                <a:cubicBezTo>
                  <a:pt x="134" y="80"/>
                  <a:pt x="134" y="80"/>
                  <a:pt x="134" y="80"/>
                </a:cubicBezTo>
                <a:close/>
                <a:moveTo>
                  <a:pt x="137" y="54"/>
                </a:moveTo>
                <a:cubicBezTo>
                  <a:pt x="139" y="38"/>
                  <a:pt x="139" y="38"/>
                  <a:pt x="139" y="38"/>
                </a:cubicBezTo>
                <a:cubicBezTo>
                  <a:pt x="114" y="38"/>
                  <a:pt x="114" y="38"/>
                  <a:pt x="114" y="38"/>
                </a:cubicBezTo>
                <a:cubicBezTo>
                  <a:pt x="114" y="54"/>
                  <a:pt x="114" y="54"/>
                  <a:pt x="114" y="54"/>
                </a:cubicBezTo>
                <a:cubicBezTo>
                  <a:pt x="137" y="54"/>
                  <a:pt x="137" y="54"/>
                  <a:pt x="137" y="54"/>
                </a:cubicBezTo>
                <a:close/>
                <a:moveTo>
                  <a:pt x="148" y="38"/>
                </a:moveTo>
                <a:cubicBezTo>
                  <a:pt x="146" y="54"/>
                  <a:pt x="146" y="54"/>
                  <a:pt x="146" y="54"/>
                </a:cubicBezTo>
                <a:cubicBezTo>
                  <a:pt x="168" y="54"/>
                  <a:pt x="168" y="54"/>
                  <a:pt x="168" y="54"/>
                </a:cubicBezTo>
                <a:cubicBezTo>
                  <a:pt x="172" y="38"/>
                  <a:pt x="172" y="38"/>
                  <a:pt x="172" y="38"/>
                </a:cubicBezTo>
                <a:cubicBezTo>
                  <a:pt x="148" y="38"/>
                  <a:pt x="148" y="38"/>
                  <a:pt x="148" y="38"/>
                </a:cubicBezTo>
                <a:close/>
                <a:moveTo>
                  <a:pt x="145" y="63"/>
                </a:moveTo>
                <a:cubicBezTo>
                  <a:pt x="142" y="80"/>
                  <a:pt x="142" y="80"/>
                  <a:pt x="142" y="80"/>
                </a:cubicBezTo>
                <a:cubicBezTo>
                  <a:pt x="161" y="80"/>
                  <a:pt x="161" y="80"/>
                  <a:pt x="161" y="80"/>
                </a:cubicBezTo>
                <a:cubicBezTo>
                  <a:pt x="165" y="63"/>
                  <a:pt x="165" y="63"/>
                  <a:pt x="165" y="63"/>
                </a:cubicBezTo>
                <a:cubicBezTo>
                  <a:pt x="145" y="63"/>
                  <a:pt x="145" y="63"/>
                  <a:pt x="145" y="63"/>
                </a:cubicBezTo>
                <a:close/>
                <a:moveTo>
                  <a:pt x="141" y="89"/>
                </a:moveTo>
                <a:cubicBezTo>
                  <a:pt x="139" y="105"/>
                  <a:pt x="139" y="105"/>
                  <a:pt x="139" y="105"/>
                </a:cubicBezTo>
                <a:cubicBezTo>
                  <a:pt x="154" y="105"/>
                  <a:pt x="154" y="105"/>
                  <a:pt x="154" y="105"/>
                </a:cubicBezTo>
                <a:cubicBezTo>
                  <a:pt x="158" y="89"/>
                  <a:pt x="158" y="89"/>
                  <a:pt x="158" y="89"/>
                </a:cubicBezTo>
                <a:cubicBezTo>
                  <a:pt x="141" y="89"/>
                  <a:pt x="141" y="89"/>
                  <a:pt x="141" y="89"/>
                </a:cubicBezTo>
                <a:close/>
                <a:moveTo>
                  <a:pt x="105" y="105"/>
                </a:moveTo>
                <a:cubicBezTo>
                  <a:pt x="105" y="89"/>
                  <a:pt x="105" y="89"/>
                  <a:pt x="105" y="89"/>
                </a:cubicBezTo>
                <a:cubicBezTo>
                  <a:pt x="86" y="89"/>
                  <a:pt x="86" y="89"/>
                  <a:pt x="86" y="89"/>
                </a:cubicBezTo>
                <a:cubicBezTo>
                  <a:pt x="88" y="105"/>
                  <a:pt x="88" y="105"/>
                  <a:pt x="88" y="105"/>
                </a:cubicBezTo>
                <a:cubicBezTo>
                  <a:pt x="105" y="105"/>
                  <a:pt x="105" y="105"/>
                  <a:pt x="105" y="105"/>
                </a:cubicBezTo>
                <a:close/>
                <a:moveTo>
                  <a:pt x="105" y="80"/>
                </a:moveTo>
                <a:cubicBezTo>
                  <a:pt x="105" y="63"/>
                  <a:pt x="105" y="63"/>
                  <a:pt x="105" y="63"/>
                </a:cubicBezTo>
                <a:cubicBezTo>
                  <a:pt x="83" y="63"/>
                  <a:pt x="83" y="63"/>
                  <a:pt x="83" y="63"/>
                </a:cubicBezTo>
                <a:cubicBezTo>
                  <a:pt x="85" y="80"/>
                  <a:pt x="85" y="80"/>
                  <a:pt x="85" y="80"/>
                </a:cubicBezTo>
                <a:cubicBezTo>
                  <a:pt x="105" y="80"/>
                  <a:pt x="105" y="80"/>
                  <a:pt x="105" y="80"/>
                </a:cubicBezTo>
                <a:close/>
                <a:moveTo>
                  <a:pt x="105" y="54"/>
                </a:moveTo>
                <a:cubicBezTo>
                  <a:pt x="105" y="38"/>
                  <a:pt x="105" y="38"/>
                  <a:pt x="105" y="38"/>
                </a:cubicBezTo>
                <a:cubicBezTo>
                  <a:pt x="79" y="38"/>
                  <a:pt x="79" y="38"/>
                  <a:pt x="79" y="38"/>
                </a:cubicBezTo>
                <a:cubicBezTo>
                  <a:pt x="82" y="54"/>
                  <a:pt x="82" y="54"/>
                  <a:pt x="82" y="54"/>
                </a:cubicBezTo>
                <a:cubicBezTo>
                  <a:pt x="105" y="54"/>
                  <a:pt x="105" y="54"/>
                  <a:pt x="105" y="54"/>
                </a:cubicBezTo>
                <a:close/>
                <a:moveTo>
                  <a:pt x="80" y="105"/>
                </a:moveTo>
                <a:cubicBezTo>
                  <a:pt x="78" y="89"/>
                  <a:pt x="78" y="89"/>
                  <a:pt x="78" y="89"/>
                </a:cubicBezTo>
                <a:cubicBezTo>
                  <a:pt x="60" y="89"/>
                  <a:pt x="60" y="89"/>
                  <a:pt x="60" y="89"/>
                </a:cubicBezTo>
                <a:cubicBezTo>
                  <a:pt x="65" y="105"/>
                  <a:pt x="65" y="105"/>
                  <a:pt x="65" y="105"/>
                </a:cubicBezTo>
                <a:cubicBezTo>
                  <a:pt x="80" y="105"/>
                  <a:pt x="80" y="105"/>
                  <a:pt x="80" y="105"/>
                </a:cubicBezTo>
                <a:close/>
                <a:moveTo>
                  <a:pt x="77" y="80"/>
                </a:moveTo>
                <a:cubicBezTo>
                  <a:pt x="74" y="63"/>
                  <a:pt x="74" y="63"/>
                  <a:pt x="74" y="63"/>
                </a:cubicBezTo>
                <a:cubicBezTo>
                  <a:pt x="53" y="63"/>
                  <a:pt x="53" y="63"/>
                  <a:pt x="53" y="63"/>
                </a:cubicBezTo>
                <a:cubicBezTo>
                  <a:pt x="58" y="80"/>
                  <a:pt x="58" y="80"/>
                  <a:pt x="58" y="80"/>
                </a:cubicBezTo>
                <a:cubicBezTo>
                  <a:pt x="77" y="80"/>
                  <a:pt x="77" y="80"/>
                  <a:pt x="77" y="80"/>
                </a:cubicBezTo>
                <a:close/>
                <a:moveTo>
                  <a:pt x="73" y="54"/>
                </a:moveTo>
                <a:cubicBezTo>
                  <a:pt x="71" y="38"/>
                  <a:pt x="71" y="38"/>
                  <a:pt x="71" y="38"/>
                </a:cubicBezTo>
                <a:cubicBezTo>
                  <a:pt x="47" y="38"/>
                  <a:pt x="47" y="38"/>
                  <a:pt x="47" y="38"/>
                </a:cubicBezTo>
                <a:cubicBezTo>
                  <a:pt x="51" y="54"/>
                  <a:pt x="51" y="54"/>
                  <a:pt x="51" y="54"/>
                </a:cubicBezTo>
                <a:cubicBezTo>
                  <a:pt x="73" y="54"/>
                  <a:pt x="73" y="54"/>
                  <a:pt x="73" y="5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/>
          <a:p>
            <a:pPr defTabSz="1218987"/>
            <a:endParaRPr lang="de-DE" sz="1837">
              <a:solidFill>
                <a:srgbClr val="000000"/>
              </a:solidFill>
              <a:latin typeface="Raleway"/>
            </a:endParaRPr>
          </a:p>
        </p:txBody>
      </p:sp>
      <p:sp>
        <p:nvSpPr>
          <p:cNvPr id="70" name="Freeform 173">
            <a:extLst>
              <a:ext uri="{FF2B5EF4-FFF2-40B4-BE49-F238E27FC236}">
                <a16:creationId xmlns:a16="http://schemas.microsoft.com/office/drawing/2014/main" id="{361889E4-B976-428C-9BA7-4305ABC3FB57}"/>
              </a:ext>
            </a:extLst>
          </p:cNvPr>
          <p:cNvSpPr>
            <a:spLocks noEditPoints="1"/>
          </p:cNvSpPr>
          <p:nvPr/>
        </p:nvSpPr>
        <p:spPr bwMode="auto">
          <a:xfrm>
            <a:off x="4213028" y="5910924"/>
            <a:ext cx="359915" cy="348602"/>
          </a:xfrm>
          <a:custGeom>
            <a:avLst/>
            <a:gdLst>
              <a:gd name="T0" fmla="*/ 279 w 603"/>
              <a:gd name="T1" fmla="*/ 487 h 585"/>
              <a:gd name="T2" fmla="*/ 332 w 603"/>
              <a:gd name="T3" fmla="*/ 487 h 585"/>
              <a:gd name="T4" fmla="*/ 365 w 603"/>
              <a:gd name="T5" fmla="*/ 454 h 585"/>
              <a:gd name="T6" fmla="*/ 365 w 603"/>
              <a:gd name="T7" fmla="*/ 265 h 585"/>
              <a:gd name="T8" fmla="*/ 332 w 603"/>
              <a:gd name="T9" fmla="*/ 231 h 585"/>
              <a:gd name="T10" fmla="*/ 279 w 603"/>
              <a:gd name="T11" fmla="*/ 231 h 585"/>
              <a:gd name="T12" fmla="*/ 245 w 603"/>
              <a:gd name="T13" fmla="*/ 265 h 585"/>
              <a:gd name="T14" fmla="*/ 245 w 603"/>
              <a:gd name="T15" fmla="*/ 454 h 585"/>
              <a:gd name="T16" fmla="*/ 279 w 603"/>
              <a:gd name="T17" fmla="*/ 487 h 585"/>
              <a:gd name="T18" fmla="*/ 121 w 603"/>
              <a:gd name="T19" fmla="*/ 487 h 585"/>
              <a:gd name="T20" fmla="*/ 174 w 603"/>
              <a:gd name="T21" fmla="*/ 487 h 585"/>
              <a:gd name="T22" fmla="*/ 207 w 603"/>
              <a:gd name="T23" fmla="*/ 454 h 585"/>
              <a:gd name="T24" fmla="*/ 207 w 603"/>
              <a:gd name="T25" fmla="*/ 363 h 585"/>
              <a:gd name="T26" fmla="*/ 174 w 603"/>
              <a:gd name="T27" fmla="*/ 330 h 585"/>
              <a:gd name="T28" fmla="*/ 121 w 603"/>
              <a:gd name="T29" fmla="*/ 330 h 585"/>
              <a:gd name="T30" fmla="*/ 88 w 603"/>
              <a:gd name="T31" fmla="*/ 363 h 585"/>
              <a:gd name="T32" fmla="*/ 88 w 603"/>
              <a:gd name="T33" fmla="*/ 454 h 585"/>
              <a:gd name="T34" fmla="*/ 121 w 603"/>
              <a:gd name="T35" fmla="*/ 487 h 585"/>
              <a:gd name="T36" fmla="*/ 403 w 603"/>
              <a:gd name="T37" fmla="*/ 454 h 585"/>
              <a:gd name="T38" fmla="*/ 437 w 603"/>
              <a:gd name="T39" fmla="*/ 487 h 585"/>
              <a:gd name="T40" fmla="*/ 490 w 603"/>
              <a:gd name="T41" fmla="*/ 487 h 585"/>
              <a:gd name="T42" fmla="*/ 523 w 603"/>
              <a:gd name="T43" fmla="*/ 454 h 585"/>
              <a:gd name="T44" fmla="*/ 523 w 603"/>
              <a:gd name="T45" fmla="*/ 124 h 585"/>
              <a:gd name="T46" fmla="*/ 587 w 603"/>
              <a:gd name="T47" fmla="*/ 124 h 585"/>
              <a:gd name="T48" fmla="*/ 464 w 603"/>
              <a:gd name="T49" fmla="*/ 0 h 585"/>
              <a:gd name="T50" fmla="*/ 339 w 603"/>
              <a:gd name="T51" fmla="*/ 124 h 585"/>
              <a:gd name="T52" fmla="*/ 403 w 603"/>
              <a:gd name="T53" fmla="*/ 124 h 585"/>
              <a:gd name="T54" fmla="*/ 403 w 603"/>
              <a:gd name="T55" fmla="*/ 454 h 585"/>
              <a:gd name="T56" fmla="*/ 570 w 603"/>
              <a:gd name="T57" fmla="*/ 516 h 585"/>
              <a:gd name="T58" fmla="*/ 34 w 603"/>
              <a:gd name="T59" fmla="*/ 516 h 585"/>
              <a:gd name="T60" fmla="*/ 0 w 603"/>
              <a:gd name="T61" fmla="*/ 549 h 585"/>
              <a:gd name="T62" fmla="*/ 0 w 603"/>
              <a:gd name="T63" fmla="*/ 552 h 585"/>
              <a:gd name="T64" fmla="*/ 34 w 603"/>
              <a:gd name="T65" fmla="*/ 585 h 585"/>
              <a:gd name="T66" fmla="*/ 570 w 603"/>
              <a:gd name="T67" fmla="*/ 585 h 585"/>
              <a:gd name="T68" fmla="*/ 603 w 603"/>
              <a:gd name="T69" fmla="*/ 552 h 585"/>
              <a:gd name="T70" fmla="*/ 603 w 603"/>
              <a:gd name="T71" fmla="*/ 549 h 585"/>
              <a:gd name="T72" fmla="*/ 570 w 603"/>
              <a:gd name="T73" fmla="*/ 516 h 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603" h="585">
                <a:moveTo>
                  <a:pt x="279" y="487"/>
                </a:moveTo>
                <a:cubicBezTo>
                  <a:pt x="332" y="487"/>
                  <a:pt x="332" y="487"/>
                  <a:pt x="332" y="487"/>
                </a:cubicBezTo>
                <a:cubicBezTo>
                  <a:pt x="350" y="487"/>
                  <a:pt x="365" y="472"/>
                  <a:pt x="365" y="454"/>
                </a:cubicBezTo>
                <a:cubicBezTo>
                  <a:pt x="365" y="265"/>
                  <a:pt x="365" y="265"/>
                  <a:pt x="365" y="265"/>
                </a:cubicBezTo>
                <a:cubicBezTo>
                  <a:pt x="365" y="246"/>
                  <a:pt x="350" y="231"/>
                  <a:pt x="332" y="231"/>
                </a:cubicBezTo>
                <a:cubicBezTo>
                  <a:pt x="279" y="231"/>
                  <a:pt x="279" y="231"/>
                  <a:pt x="279" y="231"/>
                </a:cubicBezTo>
                <a:cubicBezTo>
                  <a:pt x="260" y="231"/>
                  <a:pt x="245" y="246"/>
                  <a:pt x="245" y="265"/>
                </a:cubicBezTo>
                <a:cubicBezTo>
                  <a:pt x="245" y="454"/>
                  <a:pt x="245" y="454"/>
                  <a:pt x="245" y="454"/>
                </a:cubicBezTo>
                <a:cubicBezTo>
                  <a:pt x="245" y="472"/>
                  <a:pt x="260" y="487"/>
                  <a:pt x="279" y="487"/>
                </a:cubicBezTo>
                <a:close/>
                <a:moveTo>
                  <a:pt x="121" y="487"/>
                </a:moveTo>
                <a:cubicBezTo>
                  <a:pt x="174" y="487"/>
                  <a:pt x="174" y="487"/>
                  <a:pt x="174" y="487"/>
                </a:cubicBezTo>
                <a:cubicBezTo>
                  <a:pt x="192" y="487"/>
                  <a:pt x="207" y="472"/>
                  <a:pt x="207" y="454"/>
                </a:cubicBezTo>
                <a:cubicBezTo>
                  <a:pt x="207" y="363"/>
                  <a:pt x="207" y="363"/>
                  <a:pt x="207" y="363"/>
                </a:cubicBezTo>
                <a:cubicBezTo>
                  <a:pt x="207" y="345"/>
                  <a:pt x="192" y="330"/>
                  <a:pt x="174" y="330"/>
                </a:cubicBezTo>
                <a:cubicBezTo>
                  <a:pt x="121" y="330"/>
                  <a:pt x="121" y="330"/>
                  <a:pt x="121" y="330"/>
                </a:cubicBezTo>
                <a:cubicBezTo>
                  <a:pt x="102" y="330"/>
                  <a:pt x="88" y="345"/>
                  <a:pt x="88" y="363"/>
                </a:cubicBezTo>
                <a:cubicBezTo>
                  <a:pt x="88" y="454"/>
                  <a:pt x="88" y="454"/>
                  <a:pt x="88" y="454"/>
                </a:cubicBezTo>
                <a:cubicBezTo>
                  <a:pt x="88" y="472"/>
                  <a:pt x="102" y="487"/>
                  <a:pt x="121" y="487"/>
                </a:cubicBezTo>
                <a:close/>
                <a:moveTo>
                  <a:pt x="403" y="454"/>
                </a:moveTo>
                <a:cubicBezTo>
                  <a:pt x="403" y="472"/>
                  <a:pt x="418" y="487"/>
                  <a:pt x="437" y="487"/>
                </a:cubicBezTo>
                <a:cubicBezTo>
                  <a:pt x="490" y="487"/>
                  <a:pt x="490" y="487"/>
                  <a:pt x="490" y="487"/>
                </a:cubicBezTo>
                <a:cubicBezTo>
                  <a:pt x="508" y="487"/>
                  <a:pt x="523" y="472"/>
                  <a:pt x="523" y="454"/>
                </a:cubicBezTo>
                <a:cubicBezTo>
                  <a:pt x="523" y="124"/>
                  <a:pt x="523" y="124"/>
                  <a:pt x="523" y="124"/>
                </a:cubicBezTo>
                <a:cubicBezTo>
                  <a:pt x="587" y="124"/>
                  <a:pt x="587" y="124"/>
                  <a:pt x="587" y="124"/>
                </a:cubicBezTo>
                <a:cubicBezTo>
                  <a:pt x="464" y="0"/>
                  <a:pt x="464" y="0"/>
                  <a:pt x="464" y="0"/>
                </a:cubicBezTo>
                <a:cubicBezTo>
                  <a:pt x="339" y="124"/>
                  <a:pt x="339" y="124"/>
                  <a:pt x="339" y="124"/>
                </a:cubicBezTo>
                <a:cubicBezTo>
                  <a:pt x="403" y="124"/>
                  <a:pt x="403" y="124"/>
                  <a:pt x="403" y="124"/>
                </a:cubicBezTo>
                <a:lnTo>
                  <a:pt x="403" y="454"/>
                </a:lnTo>
                <a:close/>
                <a:moveTo>
                  <a:pt x="570" y="516"/>
                </a:moveTo>
                <a:cubicBezTo>
                  <a:pt x="34" y="516"/>
                  <a:pt x="34" y="516"/>
                  <a:pt x="34" y="516"/>
                </a:cubicBezTo>
                <a:cubicBezTo>
                  <a:pt x="15" y="516"/>
                  <a:pt x="0" y="531"/>
                  <a:pt x="0" y="549"/>
                </a:cubicBezTo>
                <a:cubicBezTo>
                  <a:pt x="0" y="552"/>
                  <a:pt x="0" y="552"/>
                  <a:pt x="0" y="552"/>
                </a:cubicBezTo>
                <a:cubicBezTo>
                  <a:pt x="0" y="570"/>
                  <a:pt x="15" y="585"/>
                  <a:pt x="34" y="585"/>
                </a:cubicBezTo>
                <a:cubicBezTo>
                  <a:pt x="570" y="585"/>
                  <a:pt x="570" y="585"/>
                  <a:pt x="570" y="585"/>
                </a:cubicBezTo>
                <a:cubicBezTo>
                  <a:pt x="588" y="585"/>
                  <a:pt x="603" y="570"/>
                  <a:pt x="603" y="552"/>
                </a:cubicBezTo>
                <a:cubicBezTo>
                  <a:pt x="603" y="549"/>
                  <a:pt x="603" y="549"/>
                  <a:pt x="603" y="549"/>
                </a:cubicBezTo>
                <a:cubicBezTo>
                  <a:pt x="603" y="531"/>
                  <a:pt x="588" y="516"/>
                  <a:pt x="570" y="51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/>
          <a:p>
            <a:pPr defTabSz="1218987"/>
            <a:endParaRPr lang="de-DE" sz="1837">
              <a:solidFill>
                <a:srgbClr val="000000"/>
              </a:solidFill>
              <a:latin typeface="Raleway"/>
            </a:endParaRP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4AAEDF58-5928-487A-8EA4-BA5AC491A32C}"/>
              </a:ext>
            </a:extLst>
          </p:cNvPr>
          <p:cNvGrpSpPr/>
          <p:nvPr/>
        </p:nvGrpSpPr>
        <p:grpSpPr>
          <a:xfrm>
            <a:off x="718926" y="5991052"/>
            <a:ext cx="265615" cy="264546"/>
            <a:chOff x="726565" y="2786910"/>
            <a:chExt cx="519255" cy="517167"/>
          </a:xfrm>
          <a:solidFill>
            <a:schemeClr val="bg1"/>
          </a:solidFill>
        </p:grpSpPr>
        <p:sp>
          <p:nvSpPr>
            <p:cNvPr id="72" name="Freeform 17">
              <a:extLst>
                <a:ext uri="{FF2B5EF4-FFF2-40B4-BE49-F238E27FC236}">
                  <a16:creationId xmlns:a16="http://schemas.microsoft.com/office/drawing/2014/main" id="{34C09999-3F11-4AFF-8802-BD65C440DA3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9999" y="2841238"/>
              <a:ext cx="135821" cy="284180"/>
            </a:xfrm>
            <a:custGeom>
              <a:avLst/>
              <a:gdLst>
                <a:gd name="T0" fmla="*/ 15 w 55"/>
                <a:gd name="T1" fmla="*/ 0 h 115"/>
                <a:gd name="T2" fmla="*/ 0 w 55"/>
                <a:gd name="T3" fmla="*/ 22 h 115"/>
                <a:gd name="T4" fmla="*/ 28 w 55"/>
                <a:gd name="T5" fmla="*/ 82 h 115"/>
                <a:gd name="T6" fmla="*/ 25 w 55"/>
                <a:gd name="T7" fmla="*/ 105 h 115"/>
                <a:gd name="T8" fmla="*/ 50 w 55"/>
                <a:gd name="T9" fmla="*/ 115 h 115"/>
                <a:gd name="T10" fmla="*/ 55 w 55"/>
                <a:gd name="T11" fmla="*/ 82 h 115"/>
                <a:gd name="T12" fmla="*/ 15 w 55"/>
                <a:gd name="T13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115">
                  <a:moveTo>
                    <a:pt x="15" y="0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17" y="36"/>
                    <a:pt x="28" y="58"/>
                    <a:pt x="28" y="82"/>
                  </a:cubicBezTo>
                  <a:cubicBezTo>
                    <a:pt x="28" y="90"/>
                    <a:pt x="27" y="98"/>
                    <a:pt x="25" y="105"/>
                  </a:cubicBezTo>
                  <a:cubicBezTo>
                    <a:pt x="50" y="115"/>
                    <a:pt x="50" y="115"/>
                    <a:pt x="50" y="115"/>
                  </a:cubicBezTo>
                  <a:cubicBezTo>
                    <a:pt x="53" y="105"/>
                    <a:pt x="55" y="94"/>
                    <a:pt x="55" y="82"/>
                  </a:cubicBezTo>
                  <a:cubicBezTo>
                    <a:pt x="55" y="49"/>
                    <a:pt x="39" y="19"/>
                    <a:pt x="1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US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73" name="Freeform 18">
              <a:extLst>
                <a:ext uri="{FF2B5EF4-FFF2-40B4-BE49-F238E27FC236}">
                  <a16:creationId xmlns:a16="http://schemas.microsoft.com/office/drawing/2014/main" id="{ACBE2275-C781-4889-BB97-42557A5174A4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565" y="2786910"/>
              <a:ext cx="494181" cy="517167"/>
            </a:xfrm>
            <a:custGeom>
              <a:avLst/>
              <a:gdLst>
                <a:gd name="T0" fmla="*/ 176 w 200"/>
                <a:gd name="T1" fmla="*/ 138 h 209"/>
                <a:gd name="T2" fmla="*/ 105 w 200"/>
                <a:gd name="T3" fmla="*/ 183 h 209"/>
                <a:gd name="T4" fmla="*/ 27 w 200"/>
                <a:gd name="T5" fmla="*/ 104 h 209"/>
                <a:gd name="T6" fmla="*/ 99 w 200"/>
                <a:gd name="T7" fmla="*/ 26 h 209"/>
                <a:gd name="T8" fmla="*/ 99 w 200"/>
                <a:gd name="T9" fmla="*/ 0 h 209"/>
                <a:gd name="T10" fmla="*/ 0 w 200"/>
                <a:gd name="T11" fmla="*/ 104 h 209"/>
                <a:gd name="T12" fmla="*/ 105 w 200"/>
                <a:gd name="T13" fmla="*/ 209 h 209"/>
                <a:gd name="T14" fmla="*/ 200 w 200"/>
                <a:gd name="T15" fmla="*/ 148 h 209"/>
                <a:gd name="T16" fmla="*/ 176 w 200"/>
                <a:gd name="T17" fmla="*/ 138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0" h="209">
                  <a:moveTo>
                    <a:pt x="176" y="138"/>
                  </a:moveTo>
                  <a:cubicBezTo>
                    <a:pt x="163" y="165"/>
                    <a:pt x="136" y="183"/>
                    <a:pt x="105" y="183"/>
                  </a:cubicBezTo>
                  <a:cubicBezTo>
                    <a:pt x="62" y="183"/>
                    <a:pt x="27" y="148"/>
                    <a:pt x="27" y="104"/>
                  </a:cubicBezTo>
                  <a:cubicBezTo>
                    <a:pt x="27" y="63"/>
                    <a:pt x="59" y="29"/>
                    <a:pt x="99" y="26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44" y="3"/>
                    <a:pt x="0" y="48"/>
                    <a:pt x="0" y="104"/>
                  </a:cubicBezTo>
                  <a:cubicBezTo>
                    <a:pt x="0" y="162"/>
                    <a:pt x="47" y="209"/>
                    <a:pt x="105" y="209"/>
                  </a:cubicBezTo>
                  <a:cubicBezTo>
                    <a:pt x="147" y="209"/>
                    <a:pt x="184" y="184"/>
                    <a:pt x="200" y="148"/>
                  </a:cubicBezTo>
                  <a:lnTo>
                    <a:pt x="176" y="1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US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74" name="Freeform 19">
              <a:extLst>
                <a:ext uri="{FF2B5EF4-FFF2-40B4-BE49-F238E27FC236}">
                  <a16:creationId xmlns:a16="http://schemas.microsoft.com/office/drawing/2014/main" id="{1B82575F-2902-4DD5-A73A-A6035CF1204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0297" y="2786910"/>
              <a:ext cx="121195" cy="90896"/>
            </a:xfrm>
            <a:custGeom>
              <a:avLst/>
              <a:gdLst>
                <a:gd name="T0" fmla="*/ 0 w 49"/>
                <a:gd name="T1" fmla="*/ 0 h 37"/>
                <a:gd name="T2" fmla="*/ 0 w 49"/>
                <a:gd name="T3" fmla="*/ 26 h 37"/>
                <a:gd name="T4" fmla="*/ 34 w 49"/>
                <a:gd name="T5" fmla="*/ 37 h 37"/>
                <a:gd name="T6" fmla="*/ 49 w 49"/>
                <a:gd name="T7" fmla="*/ 15 h 37"/>
                <a:gd name="T8" fmla="*/ 0 w 49"/>
                <a:gd name="T9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37">
                  <a:moveTo>
                    <a:pt x="0" y="0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12" y="27"/>
                    <a:pt x="24" y="31"/>
                    <a:pt x="34" y="37"/>
                  </a:cubicBezTo>
                  <a:cubicBezTo>
                    <a:pt x="49" y="15"/>
                    <a:pt x="49" y="15"/>
                    <a:pt x="49" y="15"/>
                  </a:cubicBezTo>
                  <a:cubicBezTo>
                    <a:pt x="35" y="6"/>
                    <a:pt x="18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US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75" name="Freeform 20">
              <a:extLst>
                <a:ext uri="{FF2B5EF4-FFF2-40B4-BE49-F238E27FC236}">
                  <a16:creationId xmlns:a16="http://schemas.microsoft.com/office/drawing/2014/main" id="{6188896E-56DA-497B-9E0C-07C49B1B6A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685" y="2930044"/>
              <a:ext cx="57463" cy="235076"/>
            </a:xfrm>
            <a:custGeom>
              <a:avLst/>
              <a:gdLst>
                <a:gd name="T0" fmla="*/ 23 w 23"/>
                <a:gd name="T1" fmla="*/ 91 h 95"/>
                <a:gd name="T2" fmla="*/ 18 w 23"/>
                <a:gd name="T3" fmla="*/ 95 h 95"/>
                <a:gd name="T4" fmla="*/ 5 w 23"/>
                <a:gd name="T5" fmla="*/ 95 h 95"/>
                <a:gd name="T6" fmla="*/ 0 w 23"/>
                <a:gd name="T7" fmla="*/ 91 h 95"/>
                <a:gd name="T8" fmla="*/ 0 w 23"/>
                <a:gd name="T9" fmla="*/ 5 h 95"/>
                <a:gd name="T10" fmla="*/ 5 w 23"/>
                <a:gd name="T11" fmla="*/ 0 h 95"/>
                <a:gd name="T12" fmla="*/ 18 w 23"/>
                <a:gd name="T13" fmla="*/ 0 h 95"/>
                <a:gd name="T14" fmla="*/ 23 w 23"/>
                <a:gd name="T15" fmla="*/ 5 h 95"/>
                <a:gd name="T16" fmla="*/ 23 w 23"/>
                <a:gd name="T17" fmla="*/ 91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" h="95">
                  <a:moveTo>
                    <a:pt x="23" y="91"/>
                  </a:moveTo>
                  <a:cubicBezTo>
                    <a:pt x="23" y="93"/>
                    <a:pt x="21" y="95"/>
                    <a:pt x="18" y="95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2" y="95"/>
                    <a:pt x="0" y="93"/>
                    <a:pt x="0" y="91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1" y="0"/>
                    <a:pt x="23" y="2"/>
                    <a:pt x="23" y="5"/>
                  </a:cubicBezTo>
                  <a:lnTo>
                    <a:pt x="23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US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76" name="Freeform 21">
              <a:extLst>
                <a:ext uri="{FF2B5EF4-FFF2-40B4-BE49-F238E27FC236}">
                  <a16:creationId xmlns:a16="http://schemas.microsoft.com/office/drawing/2014/main" id="{0B95D1C6-A0B0-4C46-9E07-D9754A0E761A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506" y="2991687"/>
              <a:ext cx="54329" cy="173434"/>
            </a:xfrm>
            <a:custGeom>
              <a:avLst/>
              <a:gdLst>
                <a:gd name="T0" fmla="*/ 22 w 22"/>
                <a:gd name="T1" fmla="*/ 66 h 70"/>
                <a:gd name="T2" fmla="*/ 18 w 22"/>
                <a:gd name="T3" fmla="*/ 70 h 70"/>
                <a:gd name="T4" fmla="*/ 4 w 22"/>
                <a:gd name="T5" fmla="*/ 70 h 70"/>
                <a:gd name="T6" fmla="*/ 0 w 22"/>
                <a:gd name="T7" fmla="*/ 66 h 70"/>
                <a:gd name="T8" fmla="*/ 0 w 22"/>
                <a:gd name="T9" fmla="*/ 5 h 70"/>
                <a:gd name="T10" fmla="*/ 4 w 22"/>
                <a:gd name="T11" fmla="*/ 0 h 70"/>
                <a:gd name="T12" fmla="*/ 18 w 22"/>
                <a:gd name="T13" fmla="*/ 0 h 70"/>
                <a:gd name="T14" fmla="*/ 22 w 22"/>
                <a:gd name="T15" fmla="*/ 5 h 70"/>
                <a:gd name="T16" fmla="*/ 22 w 22"/>
                <a:gd name="T17" fmla="*/ 66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" h="70">
                  <a:moveTo>
                    <a:pt x="22" y="66"/>
                  </a:moveTo>
                  <a:cubicBezTo>
                    <a:pt x="22" y="68"/>
                    <a:pt x="20" y="70"/>
                    <a:pt x="18" y="70"/>
                  </a:cubicBezTo>
                  <a:cubicBezTo>
                    <a:pt x="4" y="70"/>
                    <a:pt x="4" y="70"/>
                    <a:pt x="4" y="70"/>
                  </a:cubicBezTo>
                  <a:cubicBezTo>
                    <a:pt x="2" y="70"/>
                    <a:pt x="0" y="68"/>
                    <a:pt x="0" y="6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0" y="0"/>
                    <a:pt x="22" y="2"/>
                    <a:pt x="22" y="5"/>
                  </a:cubicBezTo>
                  <a:lnTo>
                    <a:pt x="22" y="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US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77" name="Freeform 22">
              <a:extLst>
                <a:ext uri="{FF2B5EF4-FFF2-40B4-BE49-F238E27FC236}">
                  <a16:creationId xmlns:a16="http://schemas.microsoft.com/office/drawing/2014/main" id="{26FFD61C-9173-4FF7-991C-86B417525CEE}"/>
                </a:ext>
              </a:extLst>
            </p:cNvPr>
            <p:cNvSpPr>
              <a:spLocks/>
            </p:cNvSpPr>
            <p:nvPr/>
          </p:nvSpPr>
          <p:spPr bwMode="auto">
            <a:xfrm>
              <a:off x="882237" y="3056462"/>
              <a:ext cx="56418" cy="108657"/>
            </a:xfrm>
            <a:custGeom>
              <a:avLst/>
              <a:gdLst>
                <a:gd name="T0" fmla="*/ 23 w 23"/>
                <a:gd name="T1" fmla="*/ 40 h 44"/>
                <a:gd name="T2" fmla="*/ 18 w 23"/>
                <a:gd name="T3" fmla="*/ 44 h 44"/>
                <a:gd name="T4" fmla="*/ 5 w 23"/>
                <a:gd name="T5" fmla="*/ 44 h 44"/>
                <a:gd name="T6" fmla="*/ 0 w 23"/>
                <a:gd name="T7" fmla="*/ 40 h 44"/>
                <a:gd name="T8" fmla="*/ 0 w 23"/>
                <a:gd name="T9" fmla="*/ 4 h 44"/>
                <a:gd name="T10" fmla="*/ 5 w 23"/>
                <a:gd name="T11" fmla="*/ 0 h 44"/>
                <a:gd name="T12" fmla="*/ 18 w 23"/>
                <a:gd name="T13" fmla="*/ 0 h 44"/>
                <a:gd name="T14" fmla="*/ 23 w 23"/>
                <a:gd name="T15" fmla="*/ 4 h 44"/>
                <a:gd name="T16" fmla="*/ 23 w 23"/>
                <a:gd name="T17" fmla="*/ 4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" h="44">
                  <a:moveTo>
                    <a:pt x="23" y="40"/>
                  </a:moveTo>
                  <a:cubicBezTo>
                    <a:pt x="23" y="42"/>
                    <a:pt x="21" y="44"/>
                    <a:pt x="18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2" y="44"/>
                    <a:pt x="0" y="42"/>
                    <a:pt x="0" y="4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1" y="0"/>
                    <a:pt x="23" y="2"/>
                    <a:pt x="23" y="4"/>
                  </a:cubicBezTo>
                  <a:lnTo>
                    <a:pt x="23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US" sz="1837">
                <a:solidFill>
                  <a:srgbClr val="000000"/>
                </a:solidFill>
                <a:latin typeface="Raleway"/>
              </a:endParaRPr>
            </a:p>
          </p:txBody>
        </p:sp>
      </p:grpSp>
      <p:sp>
        <p:nvSpPr>
          <p:cNvPr id="78" name="Freeform 16">
            <a:extLst>
              <a:ext uri="{FF2B5EF4-FFF2-40B4-BE49-F238E27FC236}">
                <a16:creationId xmlns:a16="http://schemas.microsoft.com/office/drawing/2014/main" id="{65CC3409-7BA7-4904-801B-B3CD3B7BCAAC}"/>
              </a:ext>
            </a:extLst>
          </p:cNvPr>
          <p:cNvSpPr>
            <a:spLocks noEditPoints="1"/>
          </p:cNvSpPr>
          <p:nvPr/>
        </p:nvSpPr>
        <p:spPr bwMode="auto">
          <a:xfrm>
            <a:off x="4886726" y="5920461"/>
            <a:ext cx="329528" cy="329528"/>
          </a:xfrm>
          <a:custGeom>
            <a:avLst/>
            <a:gdLst>
              <a:gd name="T0" fmla="*/ 302 w 603"/>
              <a:gd name="T1" fmla="*/ 604 h 604"/>
              <a:gd name="T2" fmla="*/ 376 w 603"/>
              <a:gd name="T3" fmla="*/ 576 h 604"/>
              <a:gd name="T4" fmla="*/ 401 w 603"/>
              <a:gd name="T5" fmla="*/ 572 h 604"/>
              <a:gd name="T6" fmla="*/ 407 w 603"/>
              <a:gd name="T7" fmla="*/ 569 h 604"/>
              <a:gd name="T8" fmla="*/ 350 w 603"/>
              <a:gd name="T9" fmla="*/ 462 h 604"/>
              <a:gd name="T10" fmla="*/ 493 w 603"/>
              <a:gd name="T11" fmla="*/ 512 h 604"/>
              <a:gd name="T12" fmla="*/ 509 w 603"/>
              <a:gd name="T13" fmla="*/ 501 h 604"/>
              <a:gd name="T14" fmla="*/ 494 w 603"/>
              <a:gd name="T15" fmla="*/ 268 h 604"/>
              <a:gd name="T16" fmla="*/ 574 w 603"/>
              <a:gd name="T17" fmla="*/ 390 h 604"/>
              <a:gd name="T18" fmla="*/ 512 w 603"/>
              <a:gd name="T19" fmla="*/ 231 h 604"/>
              <a:gd name="T20" fmla="*/ 585 w 603"/>
              <a:gd name="T21" fmla="*/ 270 h 604"/>
              <a:gd name="T22" fmla="*/ 531 w 603"/>
              <a:gd name="T23" fmla="*/ 212 h 604"/>
              <a:gd name="T24" fmla="*/ 546 w 603"/>
              <a:gd name="T25" fmla="*/ 157 h 604"/>
              <a:gd name="T26" fmla="*/ 512 w 603"/>
              <a:gd name="T27" fmla="*/ 193 h 604"/>
              <a:gd name="T28" fmla="*/ 438 w 603"/>
              <a:gd name="T29" fmla="*/ 154 h 604"/>
              <a:gd name="T30" fmla="*/ 485 w 603"/>
              <a:gd name="T31" fmla="*/ 85 h 604"/>
              <a:gd name="T32" fmla="*/ 411 w 603"/>
              <a:gd name="T33" fmla="*/ 107 h 604"/>
              <a:gd name="T34" fmla="*/ 305 w 603"/>
              <a:gd name="T35" fmla="*/ 20 h 604"/>
              <a:gd name="T36" fmla="*/ 263 w 603"/>
              <a:gd name="T37" fmla="*/ 21 h 604"/>
              <a:gd name="T38" fmla="*/ 188 w 603"/>
              <a:gd name="T39" fmla="*/ 77 h 604"/>
              <a:gd name="T40" fmla="*/ 168 w 603"/>
              <a:gd name="T41" fmla="*/ 50 h 604"/>
              <a:gd name="T42" fmla="*/ 118 w 603"/>
              <a:gd name="T43" fmla="*/ 83 h 604"/>
              <a:gd name="T44" fmla="*/ 163 w 603"/>
              <a:gd name="T45" fmla="*/ 99 h 604"/>
              <a:gd name="T46" fmla="*/ 75 w 603"/>
              <a:gd name="T47" fmla="*/ 211 h 604"/>
              <a:gd name="T48" fmla="*/ 68 w 603"/>
              <a:gd name="T49" fmla="*/ 150 h 604"/>
              <a:gd name="T50" fmla="*/ 50 w 603"/>
              <a:gd name="T51" fmla="*/ 165 h 604"/>
              <a:gd name="T52" fmla="*/ 35 w 603"/>
              <a:gd name="T53" fmla="*/ 196 h 604"/>
              <a:gd name="T54" fmla="*/ 38 w 603"/>
              <a:gd name="T55" fmla="*/ 305 h 604"/>
              <a:gd name="T56" fmla="*/ 27 w 603"/>
              <a:gd name="T57" fmla="*/ 387 h 604"/>
              <a:gd name="T58" fmla="*/ 53 w 603"/>
              <a:gd name="T59" fmla="*/ 405 h 604"/>
              <a:gd name="T60" fmla="*/ 46 w 603"/>
              <a:gd name="T61" fmla="*/ 435 h 604"/>
              <a:gd name="T62" fmla="*/ 91 w 603"/>
              <a:gd name="T63" fmla="*/ 499 h 604"/>
              <a:gd name="T64" fmla="*/ 107 w 603"/>
              <a:gd name="T65" fmla="*/ 505 h 604"/>
              <a:gd name="T66" fmla="*/ 86 w 603"/>
              <a:gd name="T67" fmla="*/ 393 h 604"/>
              <a:gd name="T68" fmla="*/ 290 w 603"/>
              <a:gd name="T69" fmla="*/ 402 h 604"/>
              <a:gd name="T70" fmla="*/ 244 w 603"/>
              <a:gd name="T71" fmla="*/ 571 h 604"/>
              <a:gd name="T72" fmla="*/ 336 w 603"/>
              <a:gd name="T73" fmla="*/ 450 h 604"/>
              <a:gd name="T74" fmla="*/ 336 w 603"/>
              <a:gd name="T75" fmla="*/ 450 h 604"/>
              <a:gd name="T76" fmla="*/ 260 w 603"/>
              <a:gd name="T77" fmla="*/ 236 h 604"/>
              <a:gd name="T78" fmla="*/ 420 w 603"/>
              <a:gd name="T79" fmla="*/ 172 h 604"/>
              <a:gd name="T80" fmla="*/ 477 w 603"/>
              <a:gd name="T81" fmla="*/ 255 h 604"/>
              <a:gd name="T82" fmla="*/ 71 w 603"/>
              <a:gd name="T83" fmla="*/ 378 h 604"/>
              <a:gd name="T84" fmla="*/ 79 w 603"/>
              <a:gd name="T85" fmla="*/ 257 h 604"/>
              <a:gd name="T86" fmla="*/ 75 w 603"/>
              <a:gd name="T87" fmla="*/ 380 h 604"/>
              <a:gd name="T88" fmla="*/ 221 w 603"/>
              <a:gd name="T89" fmla="*/ 267 h 604"/>
              <a:gd name="T90" fmla="*/ 97 w 603"/>
              <a:gd name="T91" fmla="*/ 218 h 604"/>
              <a:gd name="T92" fmla="*/ 175 w 603"/>
              <a:gd name="T93" fmla="*/ 280 h 604"/>
              <a:gd name="T94" fmla="*/ 57 w 603"/>
              <a:gd name="T95" fmla="*/ 217 h 604"/>
              <a:gd name="T96" fmla="*/ 492 w 603"/>
              <a:gd name="T97" fmla="*/ 230 h 604"/>
              <a:gd name="T98" fmla="*/ 499 w 603"/>
              <a:gd name="T99" fmla="*/ 218 h 604"/>
              <a:gd name="T100" fmla="*/ 201 w 603"/>
              <a:gd name="T101" fmla="*/ 122 h 604"/>
              <a:gd name="T102" fmla="*/ 409 w 603"/>
              <a:gd name="T103" fmla="*/ 148 h 604"/>
              <a:gd name="T104" fmla="*/ 409 w 603"/>
              <a:gd name="T105" fmla="*/ 148 h 604"/>
              <a:gd name="T106" fmla="*/ 281 w 603"/>
              <a:gd name="T107" fmla="*/ 44 h 604"/>
              <a:gd name="T108" fmla="*/ 383 w 603"/>
              <a:gd name="T109" fmla="*/ 125 h 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603" h="604">
                <a:moveTo>
                  <a:pt x="302" y="604"/>
                </a:moveTo>
                <a:cubicBezTo>
                  <a:pt x="135" y="604"/>
                  <a:pt x="0" y="469"/>
                  <a:pt x="0" y="302"/>
                </a:cubicBezTo>
                <a:cubicBezTo>
                  <a:pt x="0" y="136"/>
                  <a:pt x="135" y="0"/>
                  <a:pt x="302" y="0"/>
                </a:cubicBezTo>
                <a:cubicBezTo>
                  <a:pt x="468" y="0"/>
                  <a:pt x="603" y="136"/>
                  <a:pt x="603" y="302"/>
                </a:cubicBezTo>
                <a:cubicBezTo>
                  <a:pt x="603" y="469"/>
                  <a:pt x="468" y="604"/>
                  <a:pt x="302" y="604"/>
                </a:cubicBezTo>
                <a:close/>
                <a:moveTo>
                  <a:pt x="220" y="571"/>
                </a:moveTo>
                <a:cubicBezTo>
                  <a:pt x="219" y="571"/>
                  <a:pt x="218" y="573"/>
                  <a:pt x="218" y="574"/>
                </a:cubicBezTo>
                <a:cubicBezTo>
                  <a:pt x="218" y="581"/>
                  <a:pt x="228" y="584"/>
                  <a:pt x="250" y="585"/>
                </a:cubicBezTo>
                <a:cubicBezTo>
                  <a:pt x="257" y="586"/>
                  <a:pt x="265" y="586"/>
                  <a:pt x="273" y="586"/>
                </a:cubicBezTo>
                <a:cubicBezTo>
                  <a:pt x="305" y="586"/>
                  <a:pt x="340" y="583"/>
                  <a:pt x="376" y="576"/>
                </a:cubicBezTo>
                <a:cubicBezTo>
                  <a:pt x="376" y="576"/>
                  <a:pt x="377" y="577"/>
                  <a:pt x="377" y="577"/>
                </a:cubicBezTo>
                <a:cubicBezTo>
                  <a:pt x="379" y="579"/>
                  <a:pt x="379" y="579"/>
                  <a:pt x="379" y="579"/>
                </a:cubicBezTo>
                <a:cubicBezTo>
                  <a:pt x="381" y="578"/>
                  <a:pt x="381" y="578"/>
                  <a:pt x="381" y="578"/>
                </a:cubicBezTo>
                <a:cubicBezTo>
                  <a:pt x="386" y="577"/>
                  <a:pt x="391" y="575"/>
                  <a:pt x="396" y="574"/>
                </a:cubicBezTo>
                <a:cubicBezTo>
                  <a:pt x="398" y="573"/>
                  <a:pt x="399" y="573"/>
                  <a:pt x="401" y="572"/>
                </a:cubicBezTo>
                <a:cubicBezTo>
                  <a:pt x="403" y="571"/>
                  <a:pt x="403" y="571"/>
                  <a:pt x="403" y="571"/>
                </a:cubicBezTo>
                <a:cubicBezTo>
                  <a:pt x="404" y="571"/>
                  <a:pt x="404" y="571"/>
                  <a:pt x="404" y="571"/>
                </a:cubicBezTo>
                <a:cubicBezTo>
                  <a:pt x="406" y="570"/>
                  <a:pt x="406" y="570"/>
                  <a:pt x="406" y="570"/>
                </a:cubicBezTo>
                <a:cubicBezTo>
                  <a:pt x="406" y="569"/>
                  <a:pt x="406" y="569"/>
                  <a:pt x="406" y="569"/>
                </a:cubicBezTo>
                <a:cubicBezTo>
                  <a:pt x="407" y="569"/>
                  <a:pt x="407" y="569"/>
                  <a:pt x="407" y="569"/>
                </a:cubicBezTo>
                <a:cubicBezTo>
                  <a:pt x="406" y="567"/>
                  <a:pt x="406" y="567"/>
                  <a:pt x="406" y="567"/>
                </a:cubicBezTo>
                <a:cubicBezTo>
                  <a:pt x="406" y="566"/>
                  <a:pt x="406" y="566"/>
                  <a:pt x="406" y="566"/>
                </a:cubicBezTo>
                <a:cubicBezTo>
                  <a:pt x="405" y="563"/>
                  <a:pt x="398" y="558"/>
                  <a:pt x="392" y="558"/>
                </a:cubicBezTo>
                <a:cubicBezTo>
                  <a:pt x="384" y="546"/>
                  <a:pt x="370" y="523"/>
                  <a:pt x="349" y="481"/>
                </a:cubicBezTo>
                <a:cubicBezTo>
                  <a:pt x="353" y="475"/>
                  <a:pt x="353" y="468"/>
                  <a:pt x="350" y="462"/>
                </a:cubicBezTo>
                <a:cubicBezTo>
                  <a:pt x="354" y="457"/>
                  <a:pt x="354" y="457"/>
                  <a:pt x="354" y="457"/>
                </a:cubicBezTo>
                <a:cubicBezTo>
                  <a:pt x="357" y="459"/>
                  <a:pt x="361" y="460"/>
                  <a:pt x="365" y="460"/>
                </a:cubicBezTo>
                <a:cubicBezTo>
                  <a:pt x="369" y="460"/>
                  <a:pt x="374" y="458"/>
                  <a:pt x="377" y="456"/>
                </a:cubicBezTo>
                <a:cubicBezTo>
                  <a:pt x="377" y="456"/>
                  <a:pt x="377" y="456"/>
                  <a:pt x="378" y="456"/>
                </a:cubicBezTo>
                <a:cubicBezTo>
                  <a:pt x="432" y="486"/>
                  <a:pt x="471" y="503"/>
                  <a:pt x="493" y="512"/>
                </a:cubicBezTo>
                <a:cubicBezTo>
                  <a:pt x="494" y="512"/>
                  <a:pt x="494" y="512"/>
                  <a:pt x="494" y="512"/>
                </a:cubicBezTo>
                <a:cubicBezTo>
                  <a:pt x="496" y="513"/>
                  <a:pt x="496" y="513"/>
                  <a:pt x="496" y="513"/>
                </a:cubicBezTo>
                <a:cubicBezTo>
                  <a:pt x="497" y="512"/>
                  <a:pt x="497" y="512"/>
                  <a:pt x="497" y="512"/>
                </a:cubicBezTo>
                <a:cubicBezTo>
                  <a:pt x="500" y="510"/>
                  <a:pt x="502" y="507"/>
                  <a:pt x="504" y="505"/>
                </a:cubicBezTo>
                <a:cubicBezTo>
                  <a:pt x="509" y="501"/>
                  <a:pt x="509" y="501"/>
                  <a:pt x="509" y="501"/>
                </a:cubicBezTo>
                <a:cubicBezTo>
                  <a:pt x="503" y="498"/>
                  <a:pt x="503" y="498"/>
                  <a:pt x="503" y="498"/>
                </a:cubicBezTo>
                <a:cubicBezTo>
                  <a:pt x="480" y="489"/>
                  <a:pt x="441" y="471"/>
                  <a:pt x="386" y="439"/>
                </a:cubicBezTo>
                <a:cubicBezTo>
                  <a:pt x="386" y="433"/>
                  <a:pt x="385" y="428"/>
                  <a:pt x="382" y="424"/>
                </a:cubicBezTo>
                <a:cubicBezTo>
                  <a:pt x="421" y="375"/>
                  <a:pt x="462" y="317"/>
                  <a:pt x="491" y="268"/>
                </a:cubicBezTo>
                <a:cubicBezTo>
                  <a:pt x="492" y="268"/>
                  <a:pt x="493" y="268"/>
                  <a:pt x="494" y="268"/>
                </a:cubicBezTo>
                <a:cubicBezTo>
                  <a:pt x="522" y="315"/>
                  <a:pt x="546" y="363"/>
                  <a:pt x="561" y="404"/>
                </a:cubicBezTo>
                <a:cubicBezTo>
                  <a:pt x="565" y="414"/>
                  <a:pt x="565" y="414"/>
                  <a:pt x="565" y="414"/>
                </a:cubicBezTo>
                <a:cubicBezTo>
                  <a:pt x="569" y="404"/>
                  <a:pt x="569" y="404"/>
                  <a:pt x="569" y="404"/>
                </a:cubicBezTo>
                <a:cubicBezTo>
                  <a:pt x="570" y="400"/>
                  <a:pt x="572" y="396"/>
                  <a:pt x="573" y="392"/>
                </a:cubicBezTo>
                <a:cubicBezTo>
                  <a:pt x="574" y="390"/>
                  <a:pt x="574" y="390"/>
                  <a:pt x="574" y="390"/>
                </a:cubicBezTo>
                <a:cubicBezTo>
                  <a:pt x="573" y="389"/>
                  <a:pt x="573" y="389"/>
                  <a:pt x="573" y="389"/>
                </a:cubicBezTo>
                <a:cubicBezTo>
                  <a:pt x="562" y="361"/>
                  <a:pt x="543" y="316"/>
                  <a:pt x="509" y="259"/>
                </a:cubicBezTo>
                <a:cubicBezTo>
                  <a:pt x="511" y="254"/>
                  <a:pt x="511" y="248"/>
                  <a:pt x="508" y="242"/>
                </a:cubicBezTo>
                <a:cubicBezTo>
                  <a:pt x="508" y="242"/>
                  <a:pt x="507" y="241"/>
                  <a:pt x="507" y="241"/>
                </a:cubicBezTo>
                <a:cubicBezTo>
                  <a:pt x="509" y="237"/>
                  <a:pt x="511" y="234"/>
                  <a:pt x="512" y="231"/>
                </a:cubicBezTo>
                <a:cubicBezTo>
                  <a:pt x="514" y="231"/>
                  <a:pt x="515" y="231"/>
                  <a:pt x="516" y="231"/>
                </a:cubicBezTo>
                <a:cubicBezTo>
                  <a:pt x="518" y="231"/>
                  <a:pt x="520" y="231"/>
                  <a:pt x="522" y="230"/>
                </a:cubicBezTo>
                <a:cubicBezTo>
                  <a:pt x="523" y="230"/>
                  <a:pt x="524" y="229"/>
                  <a:pt x="525" y="228"/>
                </a:cubicBezTo>
                <a:cubicBezTo>
                  <a:pt x="544" y="240"/>
                  <a:pt x="561" y="252"/>
                  <a:pt x="577" y="264"/>
                </a:cubicBezTo>
                <a:cubicBezTo>
                  <a:pt x="585" y="270"/>
                  <a:pt x="585" y="270"/>
                  <a:pt x="585" y="270"/>
                </a:cubicBezTo>
                <a:cubicBezTo>
                  <a:pt x="584" y="260"/>
                  <a:pt x="584" y="260"/>
                  <a:pt x="584" y="260"/>
                </a:cubicBezTo>
                <a:cubicBezTo>
                  <a:pt x="583" y="256"/>
                  <a:pt x="582" y="253"/>
                  <a:pt x="582" y="249"/>
                </a:cubicBezTo>
                <a:cubicBezTo>
                  <a:pt x="581" y="248"/>
                  <a:pt x="581" y="248"/>
                  <a:pt x="581" y="248"/>
                </a:cubicBezTo>
                <a:cubicBezTo>
                  <a:pt x="580" y="247"/>
                  <a:pt x="580" y="247"/>
                  <a:pt x="580" y="247"/>
                </a:cubicBezTo>
                <a:cubicBezTo>
                  <a:pt x="565" y="235"/>
                  <a:pt x="549" y="223"/>
                  <a:pt x="531" y="212"/>
                </a:cubicBezTo>
                <a:cubicBezTo>
                  <a:pt x="531" y="210"/>
                  <a:pt x="530" y="207"/>
                  <a:pt x="529" y="205"/>
                </a:cubicBezTo>
                <a:cubicBezTo>
                  <a:pt x="529" y="204"/>
                  <a:pt x="528" y="203"/>
                  <a:pt x="527" y="202"/>
                </a:cubicBezTo>
                <a:cubicBezTo>
                  <a:pt x="535" y="187"/>
                  <a:pt x="541" y="173"/>
                  <a:pt x="547" y="160"/>
                </a:cubicBezTo>
                <a:cubicBezTo>
                  <a:pt x="547" y="158"/>
                  <a:pt x="547" y="158"/>
                  <a:pt x="547" y="158"/>
                </a:cubicBezTo>
                <a:cubicBezTo>
                  <a:pt x="546" y="157"/>
                  <a:pt x="546" y="157"/>
                  <a:pt x="546" y="157"/>
                </a:cubicBezTo>
                <a:cubicBezTo>
                  <a:pt x="545" y="154"/>
                  <a:pt x="543" y="151"/>
                  <a:pt x="541" y="149"/>
                </a:cubicBezTo>
                <a:cubicBezTo>
                  <a:pt x="537" y="141"/>
                  <a:pt x="537" y="141"/>
                  <a:pt x="537" y="141"/>
                </a:cubicBezTo>
                <a:cubicBezTo>
                  <a:pt x="534" y="149"/>
                  <a:pt x="534" y="149"/>
                  <a:pt x="534" y="149"/>
                </a:cubicBezTo>
                <a:cubicBezTo>
                  <a:pt x="528" y="162"/>
                  <a:pt x="520" y="177"/>
                  <a:pt x="512" y="193"/>
                </a:cubicBezTo>
                <a:cubicBezTo>
                  <a:pt x="512" y="193"/>
                  <a:pt x="512" y="193"/>
                  <a:pt x="512" y="193"/>
                </a:cubicBezTo>
                <a:cubicBezTo>
                  <a:pt x="510" y="193"/>
                  <a:pt x="508" y="193"/>
                  <a:pt x="506" y="194"/>
                </a:cubicBezTo>
                <a:cubicBezTo>
                  <a:pt x="505" y="194"/>
                  <a:pt x="504" y="195"/>
                  <a:pt x="504" y="195"/>
                </a:cubicBezTo>
                <a:cubicBezTo>
                  <a:pt x="489" y="187"/>
                  <a:pt x="474" y="178"/>
                  <a:pt x="458" y="171"/>
                </a:cubicBezTo>
                <a:cubicBezTo>
                  <a:pt x="458" y="167"/>
                  <a:pt x="456" y="163"/>
                  <a:pt x="453" y="160"/>
                </a:cubicBezTo>
                <a:cubicBezTo>
                  <a:pt x="449" y="156"/>
                  <a:pt x="444" y="154"/>
                  <a:pt x="438" y="154"/>
                </a:cubicBezTo>
                <a:cubicBezTo>
                  <a:pt x="438" y="154"/>
                  <a:pt x="437" y="154"/>
                  <a:pt x="437" y="154"/>
                </a:cubicBezTo>
                <a:cubicBezTo>
                  <a:pt x="432" y="147"/>
                  <a:pt x="426" y="141"/>
                  <a:pt x="421" y="135"/>
                </a:cubicBezTo>
                <a:cubicBezTo>
                  <a:pt x="424" y="131"/>
                  <a:pt x="424" y="126"/>
                  <a:pt x="423" y="121"/>
                </a:cubicBezTo>
                <a:cubicBezTo>
                  <a:pt x="444" y="108"/>
                  <a:pt x="463" y="97"/>
                  <a:pt x="480" y="88"/>
                </a:cubicBezTo>
                <a:cubicBezTo>
                  <a:pt x="485" y="85"/>
                  <a:pt x="485" y="85"/>
                  <a:pt x="485" y="85"/>
                </a:cubicBezTo>
                <a:cubicBezTo>
                  <a:pt x="481" y="81"/>
                  <a:pt x="481" y="81"/>
                  <a:pt x="481" y="81"/>
                </a:cubicBezTo>
                <a:cubicBezTo>
                  <a:pt x="478" y="79"/>
                  <a:pt x="475" y="77"/>
                  <a:pt x="473" y="75"/>
                </a:cubicBezTo>
                <a:cubicBezTo>
                  <a:pt x="471" y="73"/>
                  <a:pt x="471" y="73"/>
                  <a:pt x="471" y="73"/>
                </a:cubicBezTo>
                <a:cubicBezTo>
                  <a:pt x="468" y="75"/>
                  <a:pt x="468" y="75"/>
                  <a:pt x="468" y="75"/>
                </a:cubicBezTo>
                <a:cubicBezTo>
                  <a:pt x="451" y="84"/>
                  <a:pt x="432" y="94"/>
                  <a:pt x="411" y="107"/>
                </a:cubicBezTo>
                <a:cubicBezTo>
                  <a:pt x="409" y="106"/>
                  <a:pt x="406" y="105"/>
                  <a:pt x="403" y="105"/>
                </a:cubicBezTo>
                <a:cubicBezTo>
                  <a:pt x="401" y="105"/>
                  <a:pt x="399" y="106"/>
                  <a:pt x="397" y="106"/>
                </a:cubicBezTo>
                <a:cubicBezTo>
                  <a:pt x="365" y="73"/>
                  <a:pt x="333" y="45"/>
                  <a:pt x="306" y="29"/>
                </a:cubicBezTo>
                <a:cubicBezTo>
                  <a:pt x="307" y="27"/>
                  <a:pt x="307" y="24"/>
                  <a:pt x="306" y="22"/>
                </a:cubicBezTo>
                <a:cubicBezTo>
                  <a:pt x="306" y="21"/>
                  <a:pt x="306" y="21"/>
                  <a:pt x="305" y="20"/>
                </a:cubicBezTo>
                <a:cubicBezTo>
                  <a:pt x="304" y="17"/>
                  <a:pt x="304" y="17"/>
                  <a:pt x="304" y="17"/>
                </a:cubicBezTo>
                <a:cubicBezTo>
                  <a:pt x="301" y="17"/>
                  <a:pt x="301" y="17"/>
                  <a:pt x="301" y="17"/>
                </a:cubicBezTo>
                <a:cubicBezTo>
                  <a:pt x="289" y="17"/>
                  <a:pt x="278" y="18"/>
                  <a:pt x="266" y="19"/>
                </a:cubicBezTo>
                <a:cubicBezTo>
                  <a:pt x="264" y="20"/>
                  <a:pt x="264" y="20"/>
                  <a:pt x="264" y="20"/>
                </a:cubicBezTo>
                <a:cubicBezTo>
                  <a:pt x="263" y="21"/>
                  <a:pt x="263" y="21"/>
                  <a:pt x="263" y="21"/>
                </a:cubicBezTo>
                <a:cubicBezTo>
                  <a:pt x="261" y="25"/>
                  <a:pt x="260" y="28"/>
                  <a:pt x="261" y="32"/>
                </a:cubicBezTo>
                <a:cubicBezTo>
                  <a:pt x="261" y="32"/>
                  <a:pt x="261" y="32"/>
                  <a:pt x="261" y="33"/>
                </a:cubicBezTo>
                <a:cubicBezTo>
                  <a:pt x="240" y="47"/>
                  <a:pt x="220" y="63"/>
                  <a:pt x="201" y="79"/>
                </a:cubicBezTo>
                <a:cubicBezTo>
                  <a:pt x="198" y="78"/>
                  <a:pt x="194" y="77"/>
                  <a:pt x="190" y="77"/>
                </a:cubicBezTo>
                <a:cubicBezTo>
                  <a:pt x="189" y="77"/>
                  <a:pt x="189" y="77"/>
                  <a:pt x="188" y="77"/>
                </a:cubicBezTo>
                <a:cubicBezTo>
                  <a:pt x="185" y="65"/>
                  <a:pt x="183" y="55"/>
                  <a:pt x="183" y="49"/>
                </a:cubicBezTo>
                <a:cubicBezTo>
                  <a:pt x="183" y="43"/>
                  <a:pt x="183" y="43"/>
                  <a:pt x="183" y="43"/>
                </a:cubicBezTo>
                <a:cubicBezTo>
                  <a:pt x="177" y="46"/>
                  <a:pt x="177" y="46"/>
                  <a:pt x="177" y="46"/>
                </a:cubicBezTo>
                <a:cubicBezTo>
                  <a:pt x="175" y="46"/>
                  <a:pt x="173" y="48"/>
                  <a:pt x="171" y="49"/>
                </a:cubicBezTo>
                <a:cubicBezTo>
                  <a:pt x="168" y="50"/>
                  <a:pt x="168" y="50"/>
                  <a:pt x="168" y="50"/>
                </a:cubicBezTo>
                <a:cubicBezTo>
                  <a:pt x="168" y="53"/>
                  <a:pt x="168" y="53"/>
                  <a:pt x="168" y="53"/>
                </a:cubicBezTo>
                <a:cubicBezTo>
                  <a:pt x="168" y="60"/>
                  <a:pt x="169" y="70"/>
                  <a:pt x="172" y="84"/>
                </a:cubicBezTo>
                <a:cubicBezTo>
                  <a:pt x="171" y="84"/>
                  <a:pt x="171" y="85"/>
                  <a:pt x="171" y="85"/>
                </a:cubicBezTo>
                <a:cubicBezTo>
                  <a:pt x="154" y="83"/>
                  <a:pt x="138" y="83"/>
                  <a:pt x="123" y="83"/>
                </a:cubicBezTo>
                <a:cubicBezTo>
                  <a:pt x="118" y="83"/>
                  <a:pt x="118" y="83"/>
                  <a:pt x="118" y="83"/>
                </a:cubicBezTo>
                <a:cubicBezTo>
                  <a:pt x="117" y="84"/>
                  <a:pt x="117" y="84"/>
                  <a:pt x="117" y="84"/>
                </a:cubicBezTo>
                <a:cubicBezTo>
                  <a:pt x="116" y="85"/>
                  <a:pt x="114" y="87"/>
                  <a:pt x="112" y="88"/>
                </a:cubicBezTo>
                <a:cubicBezTo>
                  <a:pt x="103" y="96"/>
                  <a:pt x="103" y="96"/>
                  <a:pt x="103" y="96"/>
                </a:cubicBezTo>
                <a:cubicBezTo>
                  <a:pt x="114" y="96"/>
                  <a:pt x="114" y="96"/>
                  <a:pt x="114" y="96"/>
                </a:cubicBezTo>
                <a:cubicBezTo>
                  <a:pt x="129" y="96"/>
                  <a:pt x="146" y="97"/>
                  <a:pt x="163" y="99"/>
                </a:cubicBezTo>
                <a:cubicBezTo>
                  <a:pt x="162" y="104"/>
                  <a:pt x="163" y="108"/>
                  <a:pt x="165" y="113"/>
                </a:cubicBezTo>
                <a:cubicBezTo>
                  <a:pt x="134" y="143"/>
                  <a:pt x="106" y="177"/>
                  <a:pt x="85" y="210"/>
                </a:cubicBezTo>
                <a:cubicBezTo>
                  <a:pt x="84" y="210"/>
                  <a:pt x="84" y="210"/>
                  <a:pt x="83" y="209"/>
                </a:cubicBezTo>
                <a:cubicBezTo>
                  <a:pt x="82" y="209"/>
                  <a:pt x="82" y="209"/>
                  <a:pt x="82" y="209"/>
                </a:cubicBezTo>
                <a:cubicBezTo>
                  <a:pt x="79" y="209"/>
                  <a:pt x="77" y="210"/>
                  <a:pt x="75" y="211"/>
                </a:cubicBezTo>
                <a:cubicBezTo>
                  <a:pt x="71" y="207"/>
                  <a:pt x="68" y="204"/>
                  <a:pt x="64" y="200"/>
                </a:cubicBezTo>
                <a:cubicBezTo>
                  <a:pt x="65" y="195"/>
                  <a:pt x="63" y="191"/>
                  <a:pt x="60" y="189"/>
                </a:cubicBezTo>
                <a:cubicBezTo>
                  <a:pt x="60" y="189"/>
                  <a:pt x="60" y="189"/>
                  <a:pt x="60" y="189"/>
                </a:cubicBezTo>
                <a:cubicBezTo>
                  <a:pt x="62" y="176"/>
                  <a:pt x="64" y="163"/>
                  <a:pt x="68" y="152"/>
                </a:cubicBezTo>
                <a:cubicBezTo>
                  <a:pt x="68" y="150"/>
                  <a:pt x="68" y="150"/>
                  <a:pt x="68" y="150"/>
                </a:cubicBezTo>
                <a:cubicBezTo>
                  <a:pt x="61" y="147"/>
                  <a:pt x="61" y="147"/>
                  <a:pt x="61" y="147"/>
                </a:cubicBezTo>
                <a:cubicBezTo>
                  <a:pt x="60" y="149"/>
                  <a:pt x="60" y="149"/>
                  <a:pt x="60" y="149"/>
                </a:cubicBezTo>
                <a:cubicBezTo>
                  <a:pt x="57" y="154"/>
                  <a:pt x="54" y="159"/>
                  <a:pt x="51" y="164"/>
                </a:cubicBezTo>
                <a:cubicBezTo>
                  <a:pt x="50" y="164"/>
                  <a:pt x="50" y="164"/>
                  <a:pt x="50" y="164"/>
                </a:cubicBezTo>
                <a:cubicBezTo>
                  <a:pt x="50" y="165"/>
                  <a:pt x="50" y="165"/>
                  <a:pt x="50" y="165"/>
                </a:cubicBezTo>
                <a:cubicBezTo>
                  <a:pt x="49" y="171"/>
                  <a:pt x="48" y="177"/>
                  <a:pt x="47" y="183"/>
                </a:cubicBezTo>
                <a:cubicBezTo>
                  <a:pt x="43" y="179"/>
                  <a:pt x="43" y="179"/>
                  <a:pt x="43" y="179"/>
                </a:cubicBezTo>
                <a:cubicBezTo>
                  <a:pt x="40" y="186"/>
                  <a:pt x="40" y="186"/>
                  <a:pt x="40" y="186"/>
                </a:cubicBezTo>
                <a:cubicBezTo>
                  <a:pt x="39" y="188"/>
                  <a:pt x="37" y="191"/>
                  <a:pt x="36" y="193"/>
                </a:cubicBezTo>
                <a:cubicBezTo>
                  <a:pt x="35" y="196"/>
                  <a:pt x="35" y="196"/>
                  <a:pt x="35" y="196"/>
                </a:cubicBezTo>
                <a:cubicBezTo>
                  <a:pt x="41" y="202"/>
                  <a:pt x="41" y="202"/>
                  <a:pt x="41" y="202"/>
                </a:cubicBezTo>
                <a:cubicBezTo>
                  <a:pt x="41" y="205"/>
                  <a:pt x="42" y="208"/>
                  <a:pt x="43" y="210"/>
                </a:cubicBezTo>
                <a:cubicBezTo>
                  <a:pt x="42" y="229"/>
                  <a:pt x="41" y="251"/>
                  <a:pt x="43" y="273"/>
                </a:cubicBezTo>
                <a:cubicBezTo>
                  <a:pt x="38" y="276"/>
                  <a:pt x="35" y="283"/>
                  <a:pt x="34" y="290"/>
                </a:cubicBezTo>
                <a:cubicBezTo>
                  <a:pt x="34" y="295"/>
                  <a:pt x="35" y="301"/>
                  <a:pt x="38" y="305"/>
                </a:cubicBezTo>
                <a:cubicBezTo>
                  <a:pt x="30" y="328"/>
                  <a:pt x="25" y="351"/>
                  <a:pt x="23" y="373"/>
                </a:cubicBezTo>
                <a:cubicBezTo>
                  <a:pt x="23" y="373"/>
                  <a:pt x="23" y="373"/>
                  <a:pt x="23" y="373"/>
                </a:cubicBezTo>
                <a:cubicBezTo>
                  <a:pt x="23" y="374"/>
                  <a:pt x="23" y="374"/>
                  <a:pt x="23" y="374"/>
                </a:cubicBezTo>
                <a:cubicBezTo>
                  <a:pt x="24" y="378"/>
                  <a:pt x="25" y="381"/>
                  <a:pt x="26" y="385"/>
                </a:cubicBezTo>
                <a:cubicBezTo>
                  <a:pt x="27" y="387"/>
                  <a:pt x="27" y="387"/>
                  <a:pt x="27" y="387"/>
                </a:cubicBezTo>
                <a:cubicBezTo>
                  <a:pt x="34" y="386"/>
                  <a:pt x="34" y="386"/>
                  <a:pt x="34" y="386"/>
                </a:cubicBezTo>
                <a:cubicBezTo>
                  <a:pt x="34" y="384"/>
                  <a:pt x="34" y="384"/>
                  <a:pt x="34" y="384"/>
                </a:cubicBezTo>
                <a:cubicBezTo>
                  <a:pt x="36" y="364"/>
                  <a:pt x="40" y="343"/>
                  <a:pt x="47" y="321"/>
                </a:cubicBezTo>
                <a:cubicBezTo>
                  <a:pt x="50" y="341"/>
                  <a:pt x="53" y="361"/>
                  <a:pt x="58" y="382"/>
                </a:cubicBezTo>
                <a:cubicBezTo>
                  <a:pt x="52" y="387"/>
                  <a:pt x="51" y="396"/>
                  <a:pt x="53" y="405"/>
                </a:cubicBezTo>
                <a:cubicBezTo>
                  <a:pt x="53" y="405"/>
                  <a:pt x="54" y="406"/>
                  <a:pt x="54" y="406"/>
                </a:cubicBezTo>
                <a:cubicBezTo>
                  <a:pt x="49" y="413"/>
                  <a:pt x="46" y="419"/>
                  <a:pt x="43" y="424"/>
                </a:cubicBezTo>
                <a:cubicBezTo>
                  <a:pt x="42" y="426"/>
                  <a:pt x="42" y="426"/>
                  <a:pt x="42" y="426"/>
                </a:cubicBezTo>
                <a:cubicBezTo>
                  <a:pt x="43" y="428"/>
                  <a:pt x="43" y="428"/>
                  <a:pt x="43" y="428"/>
                </a:cubicBezTo>
                <a:cubicBezTo>
                  <a:pt x="44" y="430"/>
                  <a:pt x="45" y="433"/>
                  <a:pt x="46" y="435"/>
                </a:cubicBezTo>
                <a:cubicBezTo>
                  <a:pt x="50" y="442"/>
                  <a:pt x="50" y="442"/>
                  <a:pt x="50" y="442"/>
                </a:cubicBezTo>
                <a:cubicBezTo>
                  <a:pt x="54" y="435"/>
                  <a:pt x="54" y="435"/>
                  <a:pt x="54" y="435"/>
                </a:cubicBezTo>
                <a:cubicBezTo>
                  <a:pt x="56" y="430"/>
                  <a:pt x="60" y="425"/>
                  <a:pt x="65" y="419"/>
                </a:cubicBezTo>
                <a:cubicBezTo>
                  <a:pt x="65" y="419"/>
                  <a:pt x="66" y="420"/>
                  <a:pt x="67" y="420"/>
                </a:cubicBezTo>
                <a:cubicBezTo>
                  <a:pt x="74" y="447"/>
                  <a:pt x="82" y="474"/>
                  <a:pt x="91" y="499"/>
                </a:cubicBezTo>
                <a:cubicBezTo>
                  <a:pt x="92" y="499"/>
                  <a:pt x="92" y="499"/>
                  <a:pt x="92" y="499"/>
                </a:cubicBezTo>
                <a:cubicBezTo>
                  <a:pt x="92" y="500"/>
                  <a:pt x="92" y="500"/>
                  <a:pt x="92" y="500"/>
                </a:cubicBezTo>
                <a:cubicBezTo>
                  <a:pt x="95" y="503"/>
                  <a:pt x="97" y="505"/>
                  <a:pt x="99" y="508"/>
                </a:cubicBezTo>
                <a:cubicBezTo>
                  <a:pt x="101" y="509"/>
                  <a:pt x="101" y="509"/>
                  <a:pt x="101" y="509"/>
                </a:cubicBezTo>
                <a:cubicBezTo>
                  <a:pt x="107" y="505"/>
                  <a:pt x="107" y="505"/>
                  <a:pt x="107" y="505"/>
                </a:cubicBezTo>
                <a:cubicBezTo>
                  <a:pt x="106" y="503"/>
                  <a:pt x="106" y="503"/>
                  <a:pt x="106" y="503"/>
                </a:cubicBezTo>
                <a:cubicBezTo>
                  <a:pt x="96" y="476"/>
                  <a:pt x="88" y="448"/>
                  <a:pt x="80" y="418"/>
                </a:cubicBezTo>
                <a:cubicBezTo>
                  <a:pt x="83" y="417"/>
                  <a:pt x="85" y="414"/>
                  <a:pt x="87" y="410"/>
                </a:cubicBezTo>
                <a:cubicBezTo>
                  <a:pt x="88" y="405"/>
                  <a:pt x="88" y="400"/>
                  <a:pt x="87" y="394"/>
                </a:cubicBezTo>
                <a:cubicBezTo>
                  <a:pt x="86" y="394"/>
                  <a:pt x="86" y="393"/>
                  <a:pt x="86" y="393"/>
                </a:cubicBezTo>
                <a:cubicBezTo>
                  <a:pt x="104" y="372"/>
                  <a:pt x="128" y="348"/>
                  <a:pt x="156" y="324"/>
                </a:cubicBezTo>
                <a:cubicBezTo>
                  <a:pt x="159" y="326"/>
                  <a:pt x="164" y="327"/>
                  <a:pt x="168" y="327"/>
                </a:cubicBezTo>
                <a:cubicBezTo>
                  <a:pt x="170" y="327"/>
                  <a:pt x="172" y="327"/>
                  <a:pt x="173" y="327"/>
                </a:cubicBezTo>
                <a:cubicBezTo>
                  <a:pt x="176" y="326"/>
                  <a:pt x="178" y="325"/>
                  <a:pt x="180" y="324"/>
                </a:cubicBezTo>
                <a:cubicBezTo>
                  <a:pt x="215" y="351"/>
                  <a:pt x="253" y="378"/>
                  <a:pt x="290" y="402"/>
                </a:cubicBezTo>
                <a:cubicBezTo>
                  <a:pt x="298" y="421"/>
                  <a:pt x="307" y="440"/>
                  <a:pt x="316" y="457"/>
                </a:cubicBezTo>
                <a:cubicBezTo>
                  <a:pt x="312" y="462"/>
                  <a:pt x="311" y="469"/>
                  <a:pt x="313" y="476"/>
                </a:cubicBezTo>
                <a:cubicBezTo>
                  <a:pt x="281" y="512"/>
                  <a:pt x="251" y="543"/>
                  <a:pt x="220" y="571"/>
                </a:cubicBezTo>
                <a:close/>
                <a:moveTo>
                  <a:pt x="282" y="573"/>
                </a:moveTo>
                <a:cubicBezTo>
                  <a:pt x="264" y="573"/>
                  <a:pt x="251" y="572"/>
                  <a:pt x="244" y="571"/>
                </a:cubicBezTo>
                <a:cubicBezTo>
                  <a:pt x="271" y="547"/>
                  <a:pt x="298" y="520"/>
                  <a:pt x="326" y="489"/>
                </a:cubicBezTo>
                <a:cubicBezTo>
                  <a:pt x="328" y="490"/>
                  <a:pt x="331" y="490"/>
                  <a:pt x="333" y="490"/>
                </a:cubicBezTo>
                <a:cubicBezTo>
                  <a:pt x="354" y="530"/>
                  <a:pt x="368" y="552"/>
                  <a:pt x="377" y="564"/>
                </a:cubicBezTo>
                <a:cubicBezTo>
                  <a:pt x="345" y="570"/>
                  <a:pt x="313" y="573"/>
                  <a:pt x="282" y="573"/>
                </a:cubicBezTo>
                <a:close/>
                <a:moveTo>
                  <a:pt x="336" y="450"/>
                </a:moveTo>
                <a:cubicBezTo>
                  <a:pt x="335" y="450"/>
                  <a:pt x="335" y="450"/>
                  <a:pt x="334" y="450"/>
                </a:cubicBezTo>
                <a:cubicBezTo>
                  <a:pt x="330" y="441"/>
                  <a:pt x="325" y="431"/>
                  <a:pt x="321" y="422"/>
                </a:cubicBezTo>
                <a:cubicBezTo>
                  <a:pt x="327" y="426"/>
                  <a:pt x="334" y="430"/>
                  <a:pt x="340" y="434"/>
                </a:cubicBezTo>
                <a:cubicBezTo>
                  <a:pt x="340" y="437"/>
                  <a:pt x="341" y="440"/>
                  <a:pt x="342" y="443"/>
                </a:cubicBezTo>
                <a:cubicBezTo>
                  <a:pt x="340" y="445"/>
                  <a:pt x="338" y="448"/>
                  <a:pt x="336" y="450"/>
                </a:cubicBezTo>
                <a:close/>
                <a:moveTo>
                  <a:pt x="350" y="417"/>
                </a:moveTo>
                <a:cubicBezTo>
                  <a:pt x="335" y="408"/>
                  <a:pt x="320" y="398"/>
                  <a:pt x="306" y="389"/>
                </a:cubicBezTo>
                <a:cubicBezTo>
                  <a:pt x="288" y="350"/>
                  <a:pt x="270" y="307"/>
                  <a:pt x="254" y="266"/>
                </a:cubicBezTo>
                <a:cubicBezTo>
                  <a:pt x="261" y="260"/>
                  <a:pt x="263" y="249"/>
                  <a:pt x="261" y="239"/>
                </a:cubicBezTo>
                <a:cubicBezTo>
                  <a:pt x="261" y="238"/>
                  <a:pt x="260" y="237"/>
                  <a:pt x="260" y="236"/>
                </a:cubicBezTo>
                <a:cubicBezTo>
                  <a:pt x="293" y="210"/>
                  <a:pt x="328" y="184"/>
                  <a:pt x="362" y="161"/>
                </a:cubicBezTo>
                <a:cubicBezTo>
                  <a:pt x="366" y="164"/>
                  <a:pt x="371" y="166"/>
                  <a:pt x="376" y="166"/>
                </a:cubicBezTo>
                <a:cubicBezTo>
                  <a:pt x="381" y="166"/>
                  <a:pt x="386" y="164"/>
                  <a:pt x="390" y="161"/>
                </a:cubicBezTo>
                <a:cubicBezTo>
                  <a:pt x="390" y="160"/>
                  <a:pt x="391" y="160"/>
                  <a:pt x="391" y="159"/>
                </a:cubicBezTo>
                <a:cubicBezTo>
                  <a:pt x="400" y="163"/>
                  <a:pt x="410" y="168"/>
                  <a:pt x="420" y="172"/>
                </a:cubicBezTo>
                <a:cubicBezTo>
                  <a:pt x="420" y="177"/>
                  <a:pt x="422" y="182"/>
                  <a:pt x="426" y="186"/>
                </a:cubicBezTo>
                <a:cubicBezTo>
                  <a:pt x="430" y="190"/>
                  <a:pt x="435" y="192"/>
                  <a:pt x="441" y="192"/>
                </a:cubicBezTo>
                <a:cubicBezTo>
                  <a:pt x="442" y="192"/>
                  <a:pt x="442" y="192"/>
                  <a:pt x="443" y="192"/>
                </a:cubicBezTo>
                <a:cubicBezTo>
                  <a:pt x="455" y="208"/>
                  <a:pt x="466" y="224"/>
                  <a:pt x="476" y="241"/>
                </a:cubicBezTo>
                <a:cubicBezTo>
                  <a:pt x="475" y="245"/>
                  <a:pt x="475" y="250"/>
                  <a:pt x="477" y="255"/>
                </a:cubicBezTo>
                <a:cubicBezTo>
                  <a:pt x="447" y="305"/>
                  <a:pt x="406" y="364"/>
                  <a:pt x="366" y="414"/>
                </a:cubicBezTo>
                <a:cubicBezTo>
                  <a:pt x="364" y="413"/>
                  <a:pt x="363" y="413"/>
                  <a:pt x="362" y="413"/>
                </a:cubicBezTo>
                <a:cubicBezTo>
                  <a:pt x="357" y="413"/>
                  <a:pt x="353" y="414"/>
                  <a:pt x="350" y="417"/>
                </a:cubicBezTo>
                <a:close/>
                <a:moveTo>
                  <a:pt x="75" y="380"/>
                </a:moveTo>
                <a:cubicBezTo>
                  <a:pt x="73" y="379"/>
                  <a:pt x="72" y="379"/>
                  <a:pt x="71" y="378"/>
                </a:cubicBezTo>
                <a:cubicBezTo>
                  <a:pt x="66" y="355"/>
                  <a:pt x="62" y="332"/>
                  <a:pt x="60" y="310"/>
                </a:cubicBezTo>
                <a:cubicBezTo>
                  <a:pt x="65" y="306"/>
                  <a:pt x="68" y="300"/>
                  <a:pt x="69" y="292"/>
                </a:cubicBezTo>
                <a:cubicBezTo>
                  <a:pt x="69" y="287"/>
                  <a:pt x="68" y="281"/>
                  <a:pt x="65" y="276"/>
                </a:cubicBezTo>
                <a:cubicBezTo>
                  <a:pt x="68" y="270"/>
                  <a:pt x="71" y="263"/>
                  <a:pt x="75" y="256"/>
                </a:cubicBezTo>
                <a:cubicBezTo>
                  <a:pt x="76" y="256"/>
                  <a:pt x="78" y="257"/>
                  <a:pt x="79" y="257"/>
                </a:cubicBezTo>
                <a:cubicBezTo>
                  <a:pt x="80" y="257"/>
                  <a:pt x="80" y="257"/>
                  <a:pt x="81" y="257"/>
                </a:cubicBezTo>
                <a:cubicBezTo>
                  <a:pt x="85" y="257"/>
                  <a:pt x="90" y="255"/>
                  <a:pt x="93" y="252"/>
                </a:cubicBezTo>
                <a:cubicBezTo>
                  <a:pt x="110" y="266"/>
                  <a:pt x="127" y="281"/>
                  <a:pt x="145" y="296"/>
                </a:cubicBezTo>
                <a:cubicBezTo>
                  <a:pt x="144" y="300"/>
                  <a:pt x="144" y="304"/>
                  <a:pt x="145" y="308"/>
                </a:cubicBezTo>
                <a:cubicBezTo>
                  <a:pt x="117" y="333"/>
                  <a:pt x="93" y="358"/>
                  <a:pt x="75" y="380"/>
                </a:cubicBezTo>
                <a:close/>
                <a:moveTo>
                  <a:pt x="274" y="368"/>
                </a:moveTo>
                <a:cubicBezTo>
                  <a:pt x="246" y="348"/>
                  <a:pt x="217" y="328"/>
                  <a:pt x="190" y="307"/>
                </a:cubicBezTo>
                <a:cubicBezTo>
                  <a:pt x="191" y="304"/>
                  <a:pt x="191" y="301"/>
                  <a:pt x="190" y="298"/>
                </a:cubicBezTo>
                <a:cubicBezTo>
                  <a:pt x="190" y="296"/>
                  <a:pt x="189" y="295"/>
                  <a:pt x="189" y="294"/>
                </a:cubicBezTo>
                <a:cubicBezTo>
                  <a:pt x="199" y="285"/>
                  <a:pt x="210" y="276"/>
                  <a:pt x="221" y="267"/>
                </a:cubicBezTo>
                <a:cubicBezTo>
                  <a:pt x="225" y="270"/>
                  <a:pt x="230" y="272"/>
                  <a:pt x="235" y="273"/>
                </a:cubicBezTo>
                <a:cubicBezTo>
                  <a:pt x="247" y="304"/>
                  <a:pt x="261" y="337"/>
                  <a:pt x="274" y="368"/>
                </a:cubicBezTo>
                <a:close/>
                <a:moveTo>
                  <a:pt x="157" y="281"/>
                </a:moveTo>
                <a:cubicBezTo>
                  <a:pt x="138" y="265"/>
                  <a:pt x="119" y="250"/>
                  <a:pt x="101" y="234"/>
                </a:cubicBezTo>
                <a:cubicBezTo>
                  <a:pt x="102" y="228"/>
                  <a:pt x="100" y="223"/>
                  <a:pt x="97" y="218"/>
                </a:cubicBezTo>
                <a:cubicBezTo>
                  <a:pt x="118" y="187"/>
                  <a:pt x="145" y="153"/>
                  <a:pt x="175" y="124"/>
                </a:cubicBezTo>
                <a:cubicBezTo>
                  <a:pt x="177" y="125"/>
                  <a:pt x="180" y="126"/>
                  <a:pt x="183" y="126"/>
                </a:cubicBezTo>
                <a:cubicBezTo>
                  <a:pt x="191" y="155"/>
                  <a:pt x="203" y="189"/>
                  <a:pt x="217" y="226"/>
                </a:cubicBezTo>
                <a:cubicBezTo>
                  <a:pt x="211" y="233"/>
                  <a:pt x="209" y="242"/>
                  <a:pt x="211" y="250"/>
                </a:cubicBezTo>
                <a:cubicBezTo>
                  <a:pt x="198" y="261"/>
                  <a:pt x="187" y="271"/>
                  <a:pt x="175" y="280"/>
                </a:cubicBezTo>
                <a:cubicBezTo>
                  <a:pt x="173" y="279"/>
                  <a:pt x="170" y="279"/>
                  <a:pt x="167" y="279"/>
                </a:cubicBezTo>
                <a:cubicBezTo>
                  <a:pt x="165" y="279"/>
                  <a:pt x="163" y="279"/>
                  <a:pt x="162" y="279"/>
                </a:cubicBezTo>
                <a:cubicBezTo>
                  <a:pt x="160" y="280"/>
                  <a:pt x="159" y="280"/>
                  <a:pt x="157" y="281"/>
                </a:cubicBezTo>
                <a:close/>
                <a:moveTo>
                  <a:pt x="56" y="260"/>
                </a:moveTo>
                <a:cubicBezTo>
                  <a:pt x="56" y="245"/>
                  <a:pt x="56" y="231"/>
                  <a:pt x="57" y="217"/>
                </a:cubicBezTo>
                <a:cubicBezTo>
                  <a:pt x="59" y="219"/>
                  <a:pt x="61" y="221"/>
                  <a:pt x="63" y="223"/>
                </a:cubicBezTo>
                <a:cubicBezTo>
                  <a:pt x="62" y="226"/>
                  <a:pt x="61" y="229"/>
                  <a:pt x="61" y="231"/>
                </a:cubicBezTo>
                <a:cubicBezTo>
                  <a:pt x="60" y="236"/>
                  <a:pt x="61" y="241"/>
                  <a:pt x="63" y="246"/>
                </a:cubicBezTo>
                <a:cubicBezTo>
                  <a:pt x="61" y="250"/>
                  <a:pt x="58" y="255"/>
                  <a:pt x="56" y="260"/>
                </a:cubicBezTo>
                <a:close/>
                <a:moveTo>
                  <a:pt x="492" y="230"/>
                </a:moveTo>
                <a:cubicBezTo>
                  <a:pt x="492" y="230"/>
                  <a:pt x="491" y="230"/>
                  <a:pt x="491" y="230"/>
                </a:cubicBezTo>
                <a:cubicBezTo>
                  <a:pt x="491" y="230"/>
                  <a:pt x="490" y="230"/>
                  <a:pt x="490" y="230"/>
                </a:cubicBezTo>
                <a:cubicBezTo>
                  <a:pt x="483" y="218"/>
                  <a:pt x="475" y="206"/>
                  <a:pt x="467" y="195"/>
                </a:cubicBezTo>
                <a:cubicBezTo>
                  <a:pt x="477" y="200"/>
                  <a:pt x="487" y="206"/>
                  <a:pt x="497" y="211"/>
                </a:cubicBezTo>
                <a:cubicBezTo>
                  <a:pt x="497" y="214"/>
                  <a:pt x="498" y="216"/>
                  <a:pt x="499" y="218"/>
                </a:cubicBezTo>
                <a:cubicBezTo>
                  <a:pt x="497" y="222"/>
                  <a:pt x="494" y="226"/>
                  <a:pt x="492" y="230"/>
                </a:cubicBezTo>
                <a:close/>
                <a:moveTo>
                  <a:pt x="247" y="221"/>
                </a:moveTo>
                <a:cubicBezTo>
                  <a:pt x="244" y="219"/>
                  <a:pt x="239" y="218"/>
                  <a:pt x="235" y="218"/>
                </a:cubicBezTo>
                <a:cubicBezTo>
                  <a:pt x="235" y="218"/>
                  <a:pt x="235" y="218"/>
                  <a:pt x="235" y="218"/>
                </a:cubicBezTo>
                <a:cubicBezTo>
                  <a:pt x="221" y="183"/>
                  <a:pt x="210" y="150"/>
                  <a:pt x="201" y="122"/>
                </a:cubicBezTo>
                <a:cubicBezTo>
                  <a:pt x="201" y="122"/>
                  <a:pt x="202" y="122"/>
                  <a:pt x="202" y="122"/>
                </a:cubicBezTo>
                <a:cubicBezTo>
                  <a:pt x="208" y="118"/>
                  <a:pt x="211" y="112"/>
                  <a:pt x="213" y="106"/>
                </a:cubicBezTo>
                <a:cubicBezTo>
                  <a:pt x="245" y="112"/>
                  <a:pt x="295" y="124"/>
                  <a:pt x="353" y="145"/>
                </a:cubicBezTo>
                <a:cubicBezTo>
                  <a:pt x="318" y="168"/>
                  <a:pt x="282" y="194"/>
                  <a:pt x="247" y="221"/>
                </a:cubicBezTo>
                <a:close/>
                <a:moveTo>
                  <a:pt x="409" y="148"/>
                </a:moveTo>
                <a:cubicBezTo>
                  <a:pt x="405" y="146"/>
                  <a:pt x="400" y="144"/>
                  <a:pt x="396" y="142"/>
                </a:cubicBezTo>
                <a:cubicBezTo>
                  <a:pt x="396" y="142"/>
                  <a:pt x="396" y="141"/>
                  <a:pt x="396" y="141"/>
                </a:cubicBezTo>
                <a:cubicBezTo>
                  <a:pt x="399" y="143"/>
                  <a:pt x="402" y="144"/>
                  <a:pt x="406" y="144"/>
                </a:cubicBezTo>
                <a:cubicBezTo>
                  <a:pt x="406" y="144"/>
                  <a:pt x="406" y="144"/>
                  <a:pt x="406" y="144"/>
                </a:cubicBezTo>
                <a:cubicBezTo>
                  <a:pt x="407" y="145"/>
                  <a:pt x="408" y="146"/>
                  <a:pt x="409" y="148"/>
                </a:cubicBezTo>
                <a:close/>
                <a:moveTo>
                  <a:pt x="359" y="128"/>
                </a:moveTo>
                <a:cubicBezTo>
                  <a:pt x="311" y="111"/>
                  <a:pt x="258" y="97"/>
                  <a:pt x="211" y="90"/>
                </a:cubicBezTo>
                <a:cubicBezTo>
                  <a:pt x="211" y="90"/>
                  <a:pt x="211" y="89"/>
                  <a:pt x="211" y="89"/>
                </a:cubicBezTo>
                <a:cubicBezTo>
                  <a:pt x="230" y="72"/>
                  <a:pt x="249" y="57"/>
                  <a:pt x="270" y="42"/>
                </a:cubicBezTo>
                <a:cubicBezTo>
                  <a:pt x="273" y="43"/>
                  <a:pt x="277" y="44"/>
                  <a:pt x="281" y="44"/>
                </a:cubicBezTo>
                <a:cubicBezTo>
                  <a:pt x="283" y="44"/>
                  <a:pt x="285" y="44"/>
                  <a:pt x="287" y="44"/>
                </a:cubicBezTo>
                <a:cubicBezTo>
                  <a:pt x="290" y="43"/>
                  <a:pt x="293" y="42"/>
                  <a:pt x="296" y="40"/>
                </a:cubicBezTo>
                <a:cubicBezTo>
                  <a:pt x="323" y="57"/>
                  <a:pt x="355" y="86"/>
                  <a:pt x="386" y="120"/>
                </a:cubicBezTo>
                <a:cubicBezTo>
                  <a:pt x="385" y="121"/>
                  <a:pt x="385" y="122"/>
                  <a:pt x="385" y="123"/>
                </a:cubicBezTo>
                <a:cubicBezTo>
                  <a:pt x="383" y="125"/>
                  <a:pt x="383" y="125"/>
                  <a:pt x="383" y="125"/>
                </a:cubicBezTo>
                <a:cubicBezTo>
                  <a:pt x="380" y="123"/>
                  <a:pt x="376" y="123"/>
                  <a:pt x="373" y="123"/>
                </a:cubicBezTo>
                <a:cubicBezTo>
                  <a:pt x="368" y="123"/>
                  <a:pt x="363" y="125"/>
                  <a:pt x="359" y="12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  <a:noAutofit/>
          </a:bodyPr>
          <a:lstStyle/>
          <a:p>
            <a:pPr defTabSz="1218987"/>
            <a:endParaRPr lang="de-DE" sz="1837">
              <a:solidFill>
                <a:srgbClr val="000000"/>
              </a:solidFill>
              <a:latin typeface="Raleway"/>
            </a:endParaRP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E6EB73A5-6A36-4316-8BC5-DA0F5B443476}"/>
              </a:ext>
            </a:extLst>
          </p:cNvPr>
          <p:cNvGrpSpPr/>
          <p:nvPr/>
        </p:nvGrpSpPr>
        <p:grpSpPr>
          <a:xfrm>
            <a:off x="3450083" y="5910924"/>
            <a:ext cx="347539" cy="348602"/>
            <a:chOff x="6333523" y="4093722"/>
            <a:chExt cx="537960" cy="539604"/>
          </a:xfrm>
          <a:solidFill>
            <a:schemeClr val="bg1"/>
          </a:solidFill>
        </p:grpSpPr>
        <p:sp>
          <p:nvSpPr>
            <p:cNvPr id="80" name="Freeform 136">
              <a:extLst>
                <a:ext uri="{FF2B5EF4-FFF2-40B4-BE49-F238E27FC236}">
                  <a16:creationId xmlns:a16="http://schemas.microsoft.com/office/drawing/2014/main" id="{1A51CA8E-FDA2-47CB-8EC9-A7FB8D43CB73}"/>
                </a:ext>
              </a:extLst>
            </p:cNvPr>
            <p:cNvSpPr>
              <a:spLocks/>
            </p:cNvSpPr>
            <p:nvPr/>
          </p:nvSpPr>
          <p:spPr bwMode="auto">
            <a:xfrm>
              <a:off x="6333523" y="4093722"/>
              <a:ext cx="245125" cy="245125"/>
            </a:xfrm>
            <a:custGeom>
              <a:avLst/>
              <a:gdLst>
                <a:gd name="T0" fmla="*/ 25 w 147"/>
                <a:gd name="T1" fmla="*/ 111 h 147"/>
                <a:gd name="T2" fmla="*/ 7 w 147"/>
                <a:gd name="T3" fmla="*/ 129 h 147"/>
                <a:gd name="T4" fmla="*/ 25 w 147"/>
                <a:gd name="T5" fmla="*/ 147 h 147"/>
                <a:gd name="T6" fmla="*/ 147 w 147"/>
                <a:gd name="T7" fmla="*/ 147 h 147"/>
                <a:gd name="T8" fmla="*/ 147 w 147"/>
                <a:gd name="T9" fmla="*/ 25 h 147"/>
                <a:gd name="T10" fmla="*/ 129 w 147"/>
                <a:gd name="T11" fmla="*/ 7 h 147"/>
                <a:gd name="T12" fmla="*/ 110 w 147"/>
                <a:gd name="T13" fmla="*/ 25 h 147"/>
                <a:gd name="T14" fmla="*/ 110 w 147"/>
                <a:gd name="T15" fmla="*/ 88 h 147"/>
                <a:gd name="T16" fmla="*/ 29 w 147"/>
                <a:gd name="T17" fmla="*/ 6 h 147"/>
                <a:gd name="T18" fmla="*/ 6 w 147"/>
                <a:gd name="T19" fmla="*/ 6 h 147"/>
                <a:gd name="T20" fmla="*/ 6 w 147"/>
                <a:gd name="T21" fmla="*/ 29 h 147"/>
                <a:gd name="T22" fmla="*/ 88 w 147"/>
                <a:gd name="T23" fmla="*/ 111 h 147"/>
                <a:gd name="T24" fmla="*/ 25 w 147"/>
                <a:gd name="T25" fmla="*/ 111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" h="147">
                  <a:moveTo>
                    <a:pt x="25" y="111"/>
                  </a:moveTo>
                  <a:cubicBezTo>
                    <a:pt x="15" y="111"/>
                    <a:pt x="7" y="119"/>
                    <a:pt x="7" y="129"/>
                  </a:cubicBezTo>
                  <a:cubicBezTo>
                    <a:pt x="7" y="139"/>
                    <a:pt x="15" y="147"/>
                    <a:pt x="25" y="147"/>
                  </a:cubicBezTo>
                  <a:cubicBezTo>
                    <a:pt x="147" y="147"/>
                    <a:pt x="147" y="147"/>
                    <a:pt x="147" y="147"/>
                  </a:cubicBezTo>
                  <a:cubicBezTo>
                    <a:pt x="147" y="25"/>
                    <a:pt x="147" y="25"/>
                    <a:pt x="147" y="25"/>
                  </a:cubicBezTo>
                  <a:cubicBezTo>
                    <a:pt x="147" y="15"/>
                    <a:pt x="139" y="7"/>
                    <a:pt x="129" y="7"/>
                  </a:cubicBezTo>
                  <a:cubicBezTo>
                    <a:pt x="119" y="7"/>
                    <a:pt x="110" y="15"/>
                    <a:pt x="110" y="25"/>
                  </a:cubicBezTo>
                  <a:cubicBezTo>
                    <a:pt x="110" y="25"/>
                    <a:pt x="110" y="61"/>
                    <a:pt x="110" y="88"/>
                  </a:cubicBezTo>
                  <a:cubicBezTo>
                    <a:pt x="29" y="6"/>
                    <a:pt x="29" y="6"/>
                    <a:pt x="29" y="6"/>
                  </a:cubicBezTo>
                  <a:cubicBezTo>
                    <a:pt x="22" y="0"/>
                    <a:pt x="12" y="0"/>
                    <a:pt x="6" y="6"/>
                  </a:cubicBezTo>
                  <a:cubicBezTo>
                    <a:pt x="0" y="13"/>
                    <a:pt x="0" y="23"/>
                    <a:pt x="6" y="29"/>
                  </a:cubicBezTo>
                  <a:cubicBezTo>
                    <a:pt x="88" y="111"/>
                    <a:pt x="88" y="111"/>
                    <a:pt x="88" y="111"/>
                  </a:cubicBezTo>
                  <a:cubicBezTo>
                    <a:pt x="60" y="111"/>
                    <a:pt x="25" y="111"/>
                    <a:pt x="25" y="11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81" name="Freeform 137">
              <a:extLst>
                <a:ext uri="{FF2B5EF4-FFF2-40B4-BE49-F238E27FC236}">
                  <a16:creationId xmlns:a16="http://schemas.microsoft.com/office/drawing/2014/main" id="{76A745EB-8F4C-4E12-BAB6-9FF3DC8A2F87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6358" y="4388201"/>
              <a:ext cx="245125" cy="245125"/>
            </a:xfrm>
            <a:custGeom>
              <a:avLst/>
              <a:gdLst>
                <a:gd name="T0" fmla="*/ 122 w 147"/>
                <a:gd name="T1" fmla="*/ 36 h 147"/>
                <a:gd name="T2" fmla="*/ 140 w 147"/>
                <a:gd name="T3" fmla="*/ 18 h 147"/>
                <a:gd name="T4" fmla="*/ 122 w 147"/>
                <a:gd name="T5" fmla="*/ 0 h 147"/>
                <a:gd name="T6" fmla="*/ 0 w 147"/>
                <a:gd name="T7" fmla="*/ 0 h 147"/>
                <a:gd name="T8" fmla="*/ 0 w 147"/>
                <a:gd name="T9" fmla="*/ 122 h 147"/>
                <a:gd name="T10" fmla="*/ 19 w 147"/>
                <a:gd name="T11" fmla="*/ 140 h 147"/>
                <a:gd name="T12" fmla="*/ 37 w 147"/>
                <a:gd name="T13" fmla="*/ 122 h 147"/>
                <a:gd name="T14" fmla="*/ 37 w 147"/>
                <a:gd name="T15" fmla="*/ 59 h 147"/>
                <a:gd name="T16" fmla="*/ 119 w 147"/>
                <a:gd name="T17" fmla="*/ 141 h 147"/>
                <a:gd name="T18" fmla="*/ 141 w 147"/>
                <a:gd name="T19" fmla="*/ 141 h 147"/>
                <a:gd name="T20" fmla="*/ 141 w 147"/>
                <a:gd name="T21" fmla="*/ 118 h 147"/>
                <a:gd name="T22" fmla="*/ 59 w 147"/>
                <a:gd name="T23" fmla="*/ 36 h 147"/>
                <a:gd name="T24" fmla="*/ 122 w 147"/>
                <a:gd name="T25" fmla="*/ 36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" h="147">
                  <a:moveTo>
                    <a:pt x="122" y="36"/>
                  </a:moveTo>
                  <a:cubicBezTo>
                    <a:pt x="132" y="36"/>
                    <a:pt x="140" y="28"/>
                    <a:pt x="140" y="18"/>
                  </a:cubicBezTo>
                  <a:cubicBezTo>
                    <a:pt x="140" y="8"/>
                    <a:pt x="132" y="0"/>
                    <a:pt x="12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2"/>
                    <a:pt x="0" y="122"/>
                    <a:pt x="0" y="122"/>
                  </a:cubicBezTo>
                  <a:cubicBezTo>
                    <a:pt x="0" y="132"/>
                    <a:pt x="9" y="140"/>
                    <a:pt x="19" y="140"/>
                  </a:cubicBezTo>
                  <a:cubicBezTo>
                    <a:pt x="29" y="140"/>
                    <a:pt x="37" y="132"/>
                    <a:pt x="37" y="122"/>
                  </a:cubicBezTo>
                  <a:cubicBezTo>
                    <a:pt x="37" y="122"/>
                    <a:pt x="37" y="86"/>
                    <a:pt x="37" y="59"/>
                  </a:cubicBezTo>
                  <a:cubicBezTo>
                    <a:pt x="119" y="141"/>
                    <a:pt x="119" y="141"/>
                    <a:pt x="119" y="141"/>
                  </a:cubicBezTo>
                  <a:cubicBezTo>
                    <a:pt x="125" y="147"/>
                    <a:pt x="135" y="147"/>
                    <a:pt x="141" y="141"/>
                  </a:cubicBezTo>
                  <a:cubicBezTo>
                    <a:pt x="147" y="134"/>
                    <a:pt x="147" y="124"/>
                    <a:pt x="141" y="118"/>
                  </a:cubicBezTo>
                  <a:cubicBezTo>
                    <a:pt x="59" y="36"/>
                    <a:pt x="59" y="36"/>
                    <a:pt x="59" y="36"/>
                  </a:cubicBezTo>
                  <a:cubicBezTo>
                    <a:pt x="87" y="36"/>
                    <a:pt x="122" y="36"/>
                    <a:pt x="12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82" name="Freeform 138">
              <a:extLst>
                <a:ext uri="{FF2B5EF4-FFF2-40B4-BE49-F238E27FC236}">
                  <a16:creationId xmlns:a16="http://schemas.microsoft.com/office/drawing/2014/main" id="{E405EAF5-4227-4837-B8DA-DB15865D9472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6358" y="4093722"/>
              <a:ext cx="245125" cy="245125"/>
            </a:xfrm>
            <a:custGeom>
              <a:avLst/>
              <a:gdLst>
                <a:gd name="T0" fmla="*/ 37 w 147"/>
                <a:gd name="T1" fmla="*/ 25 h 147"/>
                <a:gd name="T2" fmla="*/ 19 w 147"/>
                <a:gd name="T3" fmla="*/ 7 h 147"/>
                <a:gd name="T4" fmla="*/ 0 w 147"/>
                <a:gd name="T5" fmla="*/ 25 h 147"/>
                <a:gd name="T6" fmla="*/ 0 w 147"/>
                <a:gd name="T7" fmla="*/ 147 h 147"/>
                <a:gd name="T8" fmla="*/ 122 w 147"/>
                <a:gd name="T9" fmla="*/ 147 h 147"/>
                <a:gd name="T10" fmla="*/ 141 w 147"/>
                <a:gd name="T11" fmla="*/ 129 h 147"/>
                <a:gd name="T12" fmla="*/ 122 w 147"/>
                <a:gd name="T13" fmla="*/ 111 h 147"/>
                <a:gd name="T14" fmla="*/ 59 w 147"/>
                <a:gd name="T15" fmla="*/ 111 h 147"/>
                <a:gd name="T16" fmla="*/ 141 w 147"/>
                <a:gd name="T17" fmla="*/ 29 h 147"/>
                <a:gd name="T18" fmla="*/ 141 w 147"/>
                <a:gd name="T19" fmla="*/ 6 h 147"/>
                <a:gd name="T20" fmla="*/ 119 w 147"/>
                <a:gd name="T21" fmla="*/ 6 h 147"/>
                <a:gd name="T22" fmla="*/ 37 w 147"/>
                <a:gd name="T23" fmla="*/ 88 h 147"/>
                <a:gd name="T24" fmla="*/ 37 w 147"/>
                <a:gd name="T25" fmla="*/ 25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" h="147">
                  <a:moveTo>
                    <a:pt x="37" y="25"/>
                  </a:moveTo>
                  <a:cubicBezTo>
                    <a:pt x="37" y="15"/>
                    <a:pt x="29" y="7"/>
                    <a:pt x="19" y="7"/>
                  </a:cubicBezTo>
                  <a:cubicBezTo>
                    <a:pt x="9" y="7"/>
                    <a:pt x="0" y="15"/>
                    <a:pt x="0" y="25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122" y="147"/>
                    <a:pt x="122" y="147"/>
                    <a:pt x="122" y="147"/>
                  </a:cubicBezTo>
                  <a:cubicBezTo>
                    <a:pt x="132" y="147"/>
                    <a:pt x="141" y="139"/>
                    <a:pt x="141" y="129"/>
                  </a:cubicBezTo>
                  <a:cubicBezTo>
                    <a:pt x="141" y="119"/>
                    <a:pt x="132" y="111"/>
                    <a:pt x="122" y="111"/>
                  </a:cubicBezTo>
                  <a:cubicBezTo>
                    <a:pt x="122" y="111"/>
                    <a:pt x="87" y="111"/>
                    <a:pt x="59" y="111"/>
                  </a:cubicBezTo>
                  <a:cubicBezTo>
                    <a:pt x="141" y="29"/>
                    <a:pt x="141" y="29"/>
                    <a:pt x="141" y="29"/>
                  </a:cubicBezTo>
                  <a:cubicBezTo>
                    <a:pt x="147" y="23"/>
                    <a:pt x="147" y="13"/>
                    <a:pt x="141" y="6"/>
                  </a:cubicBezTo>
                  <a:cubicBezTo>
                    <a:pt x="135" y="0"/>
                    <a:pt x="125" y="0"/>
                    <a:pt x="119" y="6"/>
                  </a:cubicBezTo>
                  <a:cubicBezTo>
                    <a:pt x="37" y="88"/>
                    <a:pt x="37" y="88"/>
                    <a:pt x="37" y="88"/>
                  </a:cubicBezTo>
                  <a:cubicBezTo>
                    <a:pt x="37" y="61"/>
                    <a:pt x="37" y="25"/>
                    <a:pt x="37" y="2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  <p:sp>
          <p:nvSpPr>
            <p:cNvPr id="83" name="Freeform 139">
              <a:extLst>
                <a:ext uri="{FF2B5EF4-FFF2-40B4-BE49-F238E27FC236}">
                  <a16:creationId xmlns:a16="http://schemas.microsoft.com/office/drawing/2014/main" id="{91EF438D-5BC5-45F4-B641-97BAF18B09F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33523" y="4388201"/>
              <a:ext cx="245125" cy="245125"/>
            </a:xfrm>
            <a:custGeom>
              <a:avLst/>
              <a:gdLst>
                <a:gd name="T0" fmla="*/ 110 w 147"/>
                <a:gd name="T1" fmla="*/ 122 h 147"/>
                <a:gd name="T2" fmla="*/ 129 w 147"/>
                <a:gd name="T3" fmla="*/ 140 h 147"/>
                <a:gd name="T4" fmla="*/ 147 w 147"/>
                <a:gd name="T5" fmla="*/ 122 h 147"/>
                <a:gd name="T6" fmla="*/ 147 w 147"/>
                <a:gd name="T7" fmla="*/ 0 h 147"/>
                <a:gd name="T8" fmla="*/ 25 w 147"/>
                <a:gd name="T9" fmla="*/ 0 h 147"/>
                <a:gd name="T10" fmla="*/ 7 w 147"/>
                <a:gd name="T11" fmla="*/ 18 h 147"/>
                <a:gd name="T12" fmla="*/ 25 w 147"/>
                <a:gd name="T13" fmla="*/ 36 h 147"/>
                <a:gd name="T14" fmla="*/ 88 w 147"/>
                <a:gd name="T15" fmla="*/ 36 h 147"/>
                <a:gd name="T16" fmla="*/ 6 w 147"/>
                <a:gd name="T17" fmla="*/ 118 h 147"/>
                <a:gd name="T18" fmla="*/ 6 w 147"/>
                <a:gd name="T19" fmla="*/ 141 h 147"/>
                <a:gd name="T20" fmla="*/ 29 w 147"/>
                <a:gd name="T21" fmla="*/ 141 h 147"/>
                <a:gd name="T22" fmla="*/ 110 w 147"/>
                <a:gd name="T23" fmla="*/ 59 h 147"/>
                <a:gd name="T24" fmla="*/ 110 w 147"/>
                <a:gd name="T25" fmla="*/ 122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" h="147">
                  <a:moveTo>
                    <a:pt x="110" y="122"/>
                  </a:moveTo>
                  <a:cubicBezTo>
                    <a:pt x="110" y="132"/>
                    <a:pt x="119" y="140"/>
                    <a:pt x="129" y="140"/>
                  </a:cubicBezTo>
                  <a:cubicBezTo>
                    <a:pt x="139" y="140"/>
                    <a:pt x="147" y="132"/>
                    <a:pt x="147" y="122"/>
                  </a:cubicBezTo>
                  <a:cubicBezTo>
                    <a:pt x="147" y="0"/>
                    <a:pt x="147" y="0"/>
                    <a:pt x="147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15" y="0"/>
                    <a:pt x="7" y="8"/>
                    <a:pt x="7" y="18"/>
                  </a:cubicBezTo>
                  <a:cubicBezTo>
                    <a:pt x="7" y="28"/>
                    <a:pt x="15" y="36"/>
                    <a:pt x="25" y="36"/>
                  </a:cubicBezTo>
                  <a:cubicBezTo>
                    <a:pt x="25" y="36"/>
                    <a:pt x="60" y="36"/>
                    <a:pt x="88" y="36"/>
                  </a:cubicBezTo>
                  <a:cubicBezTo>
                    <a:pt x="6" y="118"/>
                    <a:pt x="6" y="118"/>
                    <a:pt x="6" y="118"/>
                  </a:cubicBezTo>
                  <a:cubicBezTo>
                    <a:pt x="0" y="124"/>
                    <a:pt x="0" y="134"/>
                    <a:pt x="6" y="141"/>
                  </a:cubicBezTo>
                  <a:cubicBezTo>
                    <a:pt x="12" y="147"/>
                    <a:pt x="22" y="147"/>
                    <a:pt x="29" y="141"/>
                  </a:cubicBezTo>
                  <a:cubicBezTo>
                    <a:pt x="110" y="59"/>
                    <a:pt x="110" y="59"/>
                    <a:pt x="110" y="59"/>
                  </a:cubicBezTo>
                  <a:cubicBezTo>
                    <a:pt x="110" y="86"/>
                    <a:pt x="110" y="122"/>
                    <a:pt x="110" y="1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3297" tIns="46649" rIns="93297" bIns="46649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de-DE" sz="1837">
                <a:solidFill>
                  <a:srgbClr val="000000"/>
                </a:solidFill>
                <a:latin typeface="Raleway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367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9A62AE5-DFD7-4FEA-BA96-31817350A865}"/>
              </a:ext>
            </a:extLst>
          </p:cNvPr>
          <p:cNvSpPr/>
          <p:nvPr/>
        </p:nvSpPr>
        <p:spPr>
          <a:xfrm>
            <a:off x="576261" y="1082992"/>
            <a:ext cx="11039475" cy="552449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Raleway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38E5E0-A4EE-4B38-98E7-F5C8BC4B3079}"/>
              </a:ext>
            </a:extLst>
          </p:cNvPr>
          <p:cNvSpPr txBox="1"/>
          <p:nvPr/>
        </p:nvSpPr>
        <p:spPr>
          <a:xfrm>
            <a:off x="2257424" y="1392882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Raleway"/>
              </a:rPr>
              <a:t>Problems: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D4254D-BCE2-4FB4-AAE7-F52BCA8CCC84}"/>
              </a:ext>
            </a:extLst>
          </p:cNvPr>
          <p:cNvSpPr txBox="1"/>
          <p:nvPr/>
        </p:nvSpPr>
        <p:spPr>
          <a:xfrm>
            <a:off x="2362199" y="135493"/>
            <a:ext cx="7467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Raleway"/>
              </a:rPr>
              <a:t>Proposed Fee Structure</a:t>
            </a:r>
          </a:p>
          <a:p>
            <a:pPr algn="ctr"/>
            <a:r>
              <a:rPr lang="en-US" sz="1400" dirty="0">
                <a:latin typeface="Raleway"/>
              </a:rPr>
              <a:t>(Should we socialize the contingency fees?)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1F65A9-2EBA-4687-931E-B30081BB9185}"/>
              </a:ext>
            </a:extLst>
          </p:cNvPr>
          <p:cNvSpPr txBox="1"/>
          <p:nvPr/>
        </p:nvSpPr>
        <p:spPr>
          <a:xfrm>
            <a:off x="1323975" y="1952625"/>
            <a:ext cx="984885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Raleway"/>
              </a:rPr>
              <a:t>We don’t know the number of class members who hired private counsel.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Raleway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Raleway"/>
              </a:rPr>
              <a:t>We don’t know the fee charged?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Raleway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Raleway"/>
              </a:rPr>
              <a:t>We don’t know the allocated awards.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Raleway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Raleway"/>
              </a:rPr>
              <a:t>Class fee percentage likely not high enough (limited by law).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Raleway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Raleway"/>
              </a:rPr>
              <a:t>Bad precedent for other types of plaintiffs.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Raleway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Raleway"/>
              </a:rPr>
              <a:t>Prolonged Administration – potential litigation.</a:t>
            </a:r>
          </a:p>
        </p:txBody>
      </p:sp>
    </p:spTree>
    <p:extLst>
      <p:ext uri="{BB962C8B-B14F-4D97-AF65-F5344CB8AC3E}">
        <p14:creationId xmlns:p14="http://schemas.microsoft.com/office/powerpoint/2010/main" val="886526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four col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29D0C"/>
      </a:accent1>
      <a:accent2>
        <a:srgbClr val="0EA185"/>
      </a:accent2>
      <a:accent3>
        <a:srgbClr val="2481BA"/>
      </a:accent3>
      <a:accent4>
        <a:srgbClr val="245B77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Theme">
  <a:themeElements>
    <a:clrScheme name="SW - Light V1">
      <a:dk1>
        <a:srgbClr val="272727"/>
      </a:dk1>
      <a:lt1>
        <a:srgbClr val="FFFFFF"/>
      </a:lt1>
      <a:dk2>
        <a:srgbClr val="000000"/>
      </a:dk2>
      <a:lt2>
        <a:srgbClr val="FFFFFF"/>
      </a:lt2>
      <a:accent1>
        <a:srgbClr val="0180B9"/>
      </a:accent1>
      <a:accent2>
        <a:srgbClr val="009F94"/>
      </a:accent2>
      <a:accent3>
        <a:srgbClr val="2FAA46"/>
      </a:accent3>
      <a:accent4>
        <a:srgbClr val="F6BB24"/>
      </a:accent4>
      <a:accent5>
        <a:srgbClr val="EA8632"/>
      </a:accent5>
      <a:accent6>
        <a:srgbClr val="DB3A3E"/>
      </a:accent6>
      <a:hlink>
        <a:srgbClr val="32A79F"/>
      </a:hlink>
      <a:folHlink>
        <a:srgbClr val="89E1D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Theme">
  <a:themeElements>
    <a:clrScheme name="Custom 2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306786"/>
      </a:accent2>
      <a:accent3>
        <a:srgbClr val="F69200"/>
      </a:accent3>
      <a:accent4>
        <a:srgbClr val="838383"/>
      </a:accent4>
      <a:accent5>
        <a:srgbClr val="AB3C19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284</Words>
  <Application>Microsoft Office PowerPoint</Application>
  <PresentationFormat>Widescreen</PresentationFormat>
  <Paragraphs>66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Arial</vt:lpstr>
      <vt:lpstr>Calibri</vt:lpstr>
      <vt:lpstr>Calibri Light</vt:lpstr>
      <vt:lpstr>Open Sans</vt:lpstr>
      <vt:lpstr>Open Sans Light</vt:lpstr>
      <vt:lpstr>Poppins</vt:lpstr>
      <vt:lpstr>Raleway</vt:lpstr>
      <vt:lpstr>Office Theme</vt:lpstr>
      <vt:lpstr>1_Office Theme</vt:lpstr>
      <vt:lpstr>Default Theme</vt:lpstr>
      <vt:lpstr>2_Office Theme</vt:lpstr>
      <vt:lpstr>PowerPoint Presentation</vt:lpstr>
      <vt:lpstr>Super Mega Fund</vt:lpstr>
      <vt:lpstr>PowerPoint Presentation</vt:lpstr>
      <vt:lpstr>Proposed Fee Structure</vt:lpstr>
      <vt:lpstr>Proposed Fee Structure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Ned McWilliams</dc:creator>
  <cp:lastModifiedBy>Ned McWilliams</cp:lastModifiedBy>
  <cp:revision>8</cp:revision>
  <dcterms:created xsi:type="dcterms:W3CDTF">2023-09-20T18:50:24Z</dcterms:created>
  <dcterms:modified xsi:type="dcterms:W3CDTF">2023-09-20T19:47:12Z</dcterms:modified>
</cp:coreProperties>
</file>